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1.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4" r:id="rId2"/>
    <p:sldMasterId id="2147483663" r:id="rId3"/>
    <p:sldMasterId id="2147483849" r:id="rId4"/>
    <p:sldMasterId id="2147484695" r:id="rId5"/>
    <p:sldMasterId id="2147484782" r:id="rId6"/>
    <p:sldMasterId id="2147484794" r:id="rId7"/>
    <p:sldMasterId id="2147484807" r:id="rId8"/>
    <p:sldMasterId id="2147484819" r:id="rId9"/>
    <p:sldMasterId id="2147484821" r:id="rId10"/>
    <p:sldMasterId id="2147484834" r:id="rId11"/>
    <p:sldMasterId id="2147484846" r:id="rId12"/>
  </p:sldMasterIdLst>
  <p:notesMasterIdLst>
    <p:notesMasterId r:id="rId56"/>
  </p:notesMasterIdLst>
  <p:sldIdLst>
    <p:sldId id="392" r:id="rId13"/>
    <p:sldId id="356" r:id="rId14"/>
    <p:sldId id="357" r:id="rId15"/>
    <p:sldId id="358" r:id="rId16"/>
    <p:sldId id="359" r:id="rId17"/>
    <p:sldId id="362" r:id="rId18"/>
    <p:sldId id="360" r:id="rId19"/>
    <p:sldId id="361" r:id="rId20"/>
    <p:sldId id="363" r:id="rId21"/>
    <p:sldId id="364" r:id="rId22"/>
    <p:sldId id="365" r:id="rId23"/>
    <p:sldId id="377" r:id="rId24"/>
    <p:sldId id="378" r:id="rId25"/>
    <p:sldId id="368" r:id="rId26"/>
    <p:sldId id="285" r:id="rId27"/>
    <p:sldId id="291" r:id="rId28"/>
    <p:sldId id="286" r:id="rId29"/>
    <p:sldId id="279" r:id="rId30"/>
    <p:sldId id="355" r:id="rId31"/>
    <p:sldId id="5515" r:id="rId32"/>
    <p:sldId id="322" r:id="rId33"/>
    <p:sldId id="318" r:id="rId34"/>
    <p:sldId id="5252" r:id="rId35"/>
    <p:sldId id="321" r:id="rId36"/>
    <p:sldId id="328" r:id="rId37"/>
    <p:sldId id="351" r:id="rId38"/>
    <p:sldId id="315" r:id="rId39"/>
    <p:sldId id="323" r:id="rId40"/>
    <p:sldId id="352" r:id="rId41"/>
    <p:sldId id="316" r:id="rId42"/>
    <p:sldId id="325" r:id="rId43"/>
    <p:sldId id="326" r:id="rId44"/>
    <p:sldId id="327" r:id="rId45"/>
    <p:sldId id="386" r:id="rId46"/>
    <p:sldId id="4761" r:id="rId47"/>
    <p:sldId id="4268" r:id="rId48"/>
    <p:sldId id="4269" r:id="rId49"/>
    <p:sldId id="389" r:id="rId50"/>
    <p:sldId id="387" r:id="rId51"/>
    <p:sldId id="5516" r:id="rId52"/>
    <p:sldId id="5514" r:id="rId53"/>
    <p:sldId id="895" r:id="rId54"/>
    <p:sldId id="395" r:id="rId5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502"/>
    <a:srgbClr val="FFFFFF"/>
    <a:srgbClr val="DDDDDD"/>
    <a:srgbClr val="CC9900"/>
    <a:srgbClr val="336600"/>
    <a:srgbClr val="060400"/>
    <a:srgbClr val="EFE409"/>
    <a:srgbClr val="0000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16" autoAdjust="0"/>
    <p:restoredTop sz="94249" autoAdjust="0"/>
  </p:normalViewPr>
  <p:slideViewPr>
    <p:cSldViewPr>
      <p:cViewPr varScale="1">
        <p:scale>
          <a:sx n="86" d="100"/>
          <a:sy n="86" d="100"/>
        </p:scale>
        <p:origin x="208" y="1728"/>
      </p:cViewPr>
      <p:guideLst>
        <p:guide orient="horz" pos="2160"/>
        <p:guide pos="2880"/>
      </p:guideLst>
    </p:cSldViewPr>
  </p:slideViewPr>
  <p:outlineViewPr>
    <p:cViewPr>
      <p:scale>
        <a:sx n="33" d="100"/>
        <a:sy n="33" d="100"/>
      </p:scale>
      <p:origin x="0" y="12408"/>
    </p:cViewPr>
  </p:outlineViewPr>
  <p:notesTextViewPr>
    <p:cViewPr>
      <p:scale>
        <a:sx n="100" d="100"/>
        <a:sy n="100" d="100"/>
      </p:scale>
      <p:origin x="0" y="0"/>
    </p:cViewPr>
  </p:notesTextViewPr>
  <p:sorterViewPr>
    <p:cViewPr>
      <p:scale>
        <a:sx n="60" d="100"/>
        <a:sy n="60" d="100"/>
      </p:scale>
      <p:origin x="0" y="24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22" charset="0"/>
                <a:ea typeface="+mn-ea"/>
                <a:cs typeface="+mn-cs"/>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22" charset="0"/>
                <a:ea typeface="+mn-ea"/>
                <a:cs typeface="+mn-cs"/>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22" charset="0"/>
                <a:ea typeface="+mn-ea"/>
                <a:cs typeface="+mn-cs"/>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F23A84A-6491-7B49-B4E9-43A8CD6BBE56}" type="slidenum">
              <a:rPr lang="en-US"/>
              <a:pPr>
                <a:defRPr/>
              </a:pPr>
              <a:t>‹#›</a:t>
            </a:fld>
            <a:endParaRPr lang="en-US"/>
          </a:p>
        </p:txBody>
      </p:sp>
    </p:spTree>
    <p:extLst>
      <p:ext uri="{BB962C8B-B14F-4D97-AF65-F5344CB8AC3E}">
        <p14:creationId xmlns:p14="http://schemas.microsoft.com/office/powerpoint/2010/main" val="3282830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2"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22" charset="0"/>
        <a:ea typeface="ＭＳ Ｐゴシック" pitchFamily="22" charset="-128"/>
        <a:cs typeface="+mn-cs"/>
      </a:defRPr>
    </a:lvl2pPr>
    <a:lvl3pPr marL="914400" algn="l" rtl="0" eaLnBrk="0" fontAlgn="base" hangingPunct="0">
      <a:spcBef>
        <a:spcPct val="30000"/>
      </a:spcBef>
      <a:spcAft>
        <a:spcPct val="0"/>
      </a:spcAft>
      <a:defRPr sz="1200" kern="1200">
        <a:solidFill>
          <a:schemeClr val="tx1"/>
        </a:solidFill>
        <a:latin typeface="Arial" pitchFamily="22" charset="0"/>
        <a:ea typeface="ＭＳ Ｐゴシック" charset="0"/>
        <a:cs typeface="Geneva" charset="-128"/>
      </a:defRPr>
    </a:lvl3pPr>
    <a:lvl4pPr marL="1371600" algn="l" rtl="0" eaLnBrk="0" fontAlgn="base" hangingPunct="0">
      <a:spcBef>
        <a:spcPct val="30000"/>
      </a:spcBef>
      <a:spcAft>
        <a:spcPct val="0"/>
      </a:spcAft>
      <a:defRPr sz="1200" kern="1200">
        <a:solidFill>
          <a:schemeClr val="tx1"/>
        </a:solidFill>
        <a:latin typeface="Arial" pitchFamily="22"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22" charset="0"/>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22" charset="0"/>
                <a:ea typeface="ＭＳ Ｐゴシック" pitchFamily="-105" charset="-128"/>
                <a:cs typeface="ＭＳ Ｐゴシック" pitchFamily="-105" charset="-128"/>
              </a:rPr>
              <a:t>My dissertation was Richard James Griffith, “The Eschatological Significance of the Sabbath,” Dallas Seminary, 1990, esp. pp. 144-56</a:t>
            </a:r>
            <a:r>
              <a:rPr lang="en-SG" dirty="0">
                <a:effectLst/>
              </a:rPr>
              <a:t> </a:t>
            </a:r>
            <a:endParaRPr lang="en-US" dirty="0"/>
          </a:p>
        </p:txBody>
      </p:sp>
      <p:sp>
        <p:nvSpPr>
          <p:cNvPr id="4" name="Slide Number Placeholder 3"/>
          <p:cNvSpPr>
            <a:spLocks noGrp="1"/>
          </p:cNvSpPr>
          <p:nvPr>
            <p:ph type="sldNum" sz="quarter" idx="5"/>
          </p:nvPr>
        </p:nvSpPr>
        <p:spPr/>
        <p:txBody>
          <a:bodyPr/>
          <a:lstStyle/>
          <a:p>
            <a:pPr>
              <a:defRPr/>
            </a:pPr>
            <a:fld id="{8F23A84A-6491-7B49-B4E9-43A8CD6BBE56}" type="slidenum">
              <a:rPr lang="en-US" smtClean="0"/>
              <a:pPr>
                <a:defRPr/>
              </a:pPr>
              <a:t>1</a:t>
            </a:fld>
            <a:endParaRPr lang="en-US"/>
          </a:p>
        </p:txBody>
      </p:sp>
    </p:spTree>
    <p:extLst>
      <p:ext uri="{BB962C8B-B14F-4D97-AF65-F5344CB8AC3E}">
        <p14:creationId xmlns:p14="http://schemas.microsoft.com/office/powerpoint/2010/main" val="288243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4EB3F74-8786-3242-8793-D4D9034C6FE8}" type="slidenum">
              <a:rPr lang="en-US" sz="1200">
                <a:latin typeface="Arial" charset="0"/>
              </a:rPr>
              <a:pPr/>
              <a:t>10</a:t>
            </a:fld>
            <a:endParaRPr lang="en-US" sz="1200">
              <a:latin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E4FBC62-FF71-E24E-A71A-9BB3D3495CD2}" type="slidenum">
              <a:rPr lang="en-US" sz="1200">
                <a:latin typeface="Arial" charset="0"/>
              </a:rPr>
              <a:pPr/>
              <a:t>11</a:t>
            </a:fld>
            <a:endParaRPr lang="en-US" sz="1200">
              <a:latin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9310474-829B-C443-B305-9B8C85333762}" type="slidenum">
              <a:rPr lang="en-US" sz="1200">
                <a:latin typeface="Arial" charset="0"/>
              </a:rPr>
              <a:pPr/>
              <a:t>13</a:t>
            </a:fld>
            <a:endParaRPr lang="en-US" sz="1200">
              <a:latin typeface="Arial" charset="0"/>
            </a:endParaRPr>
          </a:p>
        </p:txBody>
      </p:sp>
      <p:sp>
        <p:nvSpPr>
          <p:cNvPr id="81922" name="Rectangle 2"/>
          <p:cNvSpPr>
            <a:spLocks noGrp="1" noRot="1" noChangeAspect="1" noChangeArrowheads="1"/>
          </p:cNvSpPr>
          <p:nvPr>
            <p:ph type="sldImg"/>
          </p:nvPr>
        </p:nvSpPr>
        <p:spPr>
          <a:solidFill>
            <a:srgbClr val="FFFFFF"/>
          </a:solidFill>
          <a:ln/>
        </p:spPr>
      </p:sp>
      <p:sp>
        <p:nvSpPr>
          <p:cNvPr id="819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E399D5A-B0A3-3549-91BE-D26CB0AD17FE}" type="slidenum">
              <a:rPr lang="en-US" sz="1200">
                <a:latin typeface="Arial" charset="0"/>
              </a:rPr>
              <a:pPr/>
              <a:t>14</a:t>
            </a:fld>
            <a:endParaRPr lang="en-US" sz="1200">
              <a:latin typeface="Arial"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BCD7658-0E93-0346-8566-C6E615B3EF69}" type="slidenum">
              <a:rPr lang="en-US" sz="1200">
                <a:latin typeface="Arial" charset="0"/>
              </a:rPr>
              <a:pPr/>
              <a:t>15</a:t>
            </a:fld>
            <a:endParaRPr lang="en-US" sz="1200">
              <a:latin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5417B1C-A9BE-6C42-BFB3-058C64DFAB7D}" type="slidenum">
              <a:rPr lang="en-US" sz="1200">
                <a:latin typeface="Arial" charset="0"/>
              </a:rPr>
              <a:pPr/>
              <a:t>16</a:t>
            </a:fld>
            <a:endParaRPr lang="en-US" sz="1200">
              <a:latin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D4F7B8A-64B2-8049-B8DA-D277E3A91504}" type="slidenum">
              <a:rPr lang="en-US" sz="1200">
                <a:latin typeface="Arial" charset="0"/>
              </a:rPr>
              <a:pPr/>
              <a:t>17</a:t>
            </a:fld>
            <a:endParaRPr lang="en-US" sz="1200">
              <a:latin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C71E40-EB18-F547-A9AC-C38475A20DC2}" type="slidenum">
              <a:rPr lang="en-US" sz="1200">
                <a:latin typeface="Arial" charset="0"/>
              </a:rPr>
              <a:pPr/>
              <a:t>18</a:t>
            </a:fld>
            <a:endParaRPr lang="en-US" sz="1200">
              <a:latin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D0A0F97-2AE5-B648-B861-8157B0D85FDF}" type="slidenum">
              <a:rPr lang="en-US" sz="1200">
                <a:latin typeface="Arial" charset="0"/>
              </a:rPr>
              <a:pPr/>
              <a:t>19</a:t>
            </a:fld>
            <a:endParaRPr lang="en-US" sz="1200">
              <a:latin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A10338-77BA-4842-BE3A-7C993497BA19}" type="slidenum">
              <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07202" name="Rectangle 2"/>
          <p:cNvSpPr>
            <a:spLocks noGrp="1" noRot="1" noChangeAspect="1" noChangeArrowheads="1"/>
          </p:cNvSpPr>
          <p:nvPr>
            <p:ph type="sldImg"/>
          </p:nvPr>
        </p:nvSpPr>
        <p:spPr>
          <a:solidFill>
            <a:srgbClr val="FFFFFF"/>
          </a:solidFill>
          <a:ln/>
        </p:spPr>
      </p:sp>
      <p:sp>
        <p:nvSpPr>
          <p:cNvPr id="3072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37046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FD50F12-08A6-934D-81EE-E34F4A95E1DE}" type="slidenum">
              <a:rPr lang="en-US" sz="1200">
                <a:latin typeface="Arial" charset="0"/>
              </a:rPr>
              <a:pPr/>
              <a:t>2</a:t>
            </a:fld>
            <a:endParaRPr lang="en-US" sz="12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411D5E-6E30-4158-9F46-F3E118FD98A6}" type="slidenum">
              <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345688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BC794A5-6594-E74E-B85A-5ED4AAB4CD3A}" type="slidenum">
              <a:rPr lang="en-US" sz="1200">
                <a:latin typeface="Arial" charset="0"/>
              </a:rPr>
              <a:pPr/>
              <a:t>22</a:t>
            </a:fld>
            <a:endParaRPr lang="en-US" sz="1200">
              <a:latin typeface="Arial"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imes New Roman" charset="0"/>
                <a:ea typeface="ＭＳ Ｐゴシック" charset="0"/>
                <a:cs typeface="ＭＳ Ｐゴシック" charset="0"/>
              </a:rPr>
              <a:t>• Babylonians deported those left in Jerusalem to Babylon (cf. Dan 1). </a:t>
            </a:r>
          </a:p>
          <a:p>
            <a:pPr eaLnBrk="1" hangingPunct="1"/>
            <a:r>
              <a:rPr lang="en-US" dirty="0">
                <a:latin typeface="Times New Roman" charset="0"/>
                <a:ea typeface="ＭＳ Ｐゴシック" charset="0"/>
                <a:cs typeface="ＭＳ Ｐゴシック" charset="0"/>
              </a:rPr>
              <a:t>• Jews in Babylon resulted in the </a:t>
            </a:r>
            <a:r>
              <a:rPr lang="en-US" dirty="0" err="1">
                <a:latin typeface="Times New Roman" charset="0"/>
                <a:ea typeface="ＭＳ Ｐゴシック" charset="0"/>
                <a:cs typeface="ＭＳ Ｐゴシック" charset="0"/>
              </a:rPr>
              <a:t>term"Judaism</a:t>
            </a:r>
            <a:r>
              <a:rPr lang="en-US" dirty="0">
                <a:latin typeface="Times New Roman" charset="0"/>
                <a:ea typeface="ＭＳ Ｐゴシック" charset="0"/>
                <a:cs typeface="ＭＳ Ｐゴシック" charset="0"/>
              </a:rPr>
              <a:t>,” with three key developments:</a:t>
            </a:r>
          </a:p>
          <a:p>
            <a:pPr eaLnBrk="1" hangingPunct="1"/>
            <a:r>
              <a:rPr lang="en-US" dirty="0">
                <a:latin typeface="Times New Roman" charset="0"/>
                <a:ea typeface="ＭＳ Ｐゴシック" charset="0"/>
                <a:cs typeface="ＭＳ Ｐゴシック" charset="0"/>
              </a:rPr>
              <a:t>• They resisted intermarriage with the pagan peoples.</a:t>
            </a:r>
          </a:p>
          <a:p>
            <a:pPr eaLnBrk="1" hangingPunct="1"/>
            <a:r>
              <a:rPr lang="en-US" dirty="0">
                <a:latin typeface="Times New Roman" charset="0"/>
                <a:ea typeface="ＭＳ Ｐゴシック" charset="0"/>
                <a:cs typeface="ＭＳ Ｐゴシック" charset="0"/>
              </a:rPr>
              <a:t>• They established local places of teaching (but no sacrifices) called synagogues (=“together marketplace”)</a:t>
            </a:r>
          </a:p>
          <a:p>
            <a:pPr eaLnBrk="1" hangingPunct="1"/>
            <a:r>
              <a:rPr lang="en-US" dirty="0">
                <a:latin typeface="Times New Roman" charset="0"/>
                <a:ea typeface="ＭＳ Ｐゴシック" charset="0"/>
                <a:cs typeface="ＭＳ Ｐゴシック" charset="0"/>
              </a:rPr>
              <a:t>• Despite living in the most idolatrous city ever, they were cured of idol worship!</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Babylonians deported those left in Jerusalem to Babylon (cf. Dan 1). </a:t>
            </a:r>
          </a:p>
          <a:p>
            <a:pPr eaLnBrk="1" hangingPunct="1"/>
            <a:r>
              <a:rPr lang="en-US" dirty="0">
                <a:latin typeface="Times New Roman" charset="0"/>
                <a:ea typeface="ＭＳ Ｐゴシック" charset="0"/>
                <a:cs typeface="ＭＳ Ｐゴシック" charset="0"/>
              </a:rPr>
              <a:t>• Jews in Babylon resulted in the </a:t>
            </a:r>
            <a:r>
              <a:rPr lang="en-US" dirty="0" err="1">
                <a:latin typeface="Times New Roman" charset="0"/>
                <a:ea typeface="ＭＳ Ｐゴシック" charset="0"/>
                <a:cs typeface="ＭＳ Ｐゴシック" charset="0"/>
              </a:rPr>
              <a:t>term"Judaism</a:t>
            </a:r>
            <a:r>
              <a:rPr lang="en-US" dirty="0">
                <a:latin typeface="Times New Roman" charset="0"/>
                <a:ea typeface="ＭＳ Ｐゴシック" charset="0"/>
                <a:cs typeface="ＭＳ Ｐゴシック" charset="0"/>
              </a:rPr>
              <a:t>,” with three key developments:</a:t>
            </a:r>
          </a:p>
          <a:p>
            <a:pPr eaLnBrk="1" hangingPunct="1"/>
            <a:r>
              <a:rPr lang="en-US" dirty="0">
                <a:latin typeface="Times New Roman" charset="0"/>
                <a:ea typeface="ＭＳ Ｐゴシック" charset="0"/>
                <a:cs typeface="ＭＳ Ｐゴシック" charset="0"/>
              </a:rPr>
              <a:t>• They resisted intermarriage with the pagan peoples.</a:t>
            </a:r>
          </a:p>
          <a:p>
            <a:pPr eaLnBrk="1" hangingPunct="1"/>
            <a:r>
              <a:rPr lang="en-US" dirty="0">
                <a:latin typeface="Times New Roman" charset="0"/>
                <a:ea typeface="ＭＳ Ｐゴシック" charset="0"/>
                <a:cs typeface="ＭＳ Ｐゴシック" charset="0"/>
              </a:rPr>
              <a:t>• They established local places of teaching (but no sacrifices) called synagogues (=“together marketplace”)</a:t>
            </a:r>
          </a:p>
          <a:p>
            <a:pPr eaLnBrk="1" hangingPunct="1"/>
            <a:r>
              <a:rPr lang="en-US" dirty="0">
                <a:latin typeface="Times New Roman" charset="0"/>
                <a:ea typeface="ＭＳ Ｐゴシック" charset="0"/>
                <a:cs typeface="ＭＳ Ｐゴシック" charset="0"/>
              </a:rPr>
              <a:t>• Despite living in the most idolatrous city ever, they were cured of idol worship!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a:ea typeface="ＭＳ Ｐゴシック" pitchFamily="-107" charset="-128"/>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a:ea typeface="ＭＳ Ｐゴシック" pitchFamily="-107" charset="-128"/>
                <a:cs typeface="Arial"/>
              </a:rPr>
              <a:t>But the people and temple exiles were not permanent. God promised to restore them because the exiles would last only 70 years, and the time and opportunity to return had come to return home. Remember centuries earlier when Israel entered Canaan and had 600,000 soldiers? Now, only 50,000 men of Judah had trusted the LORD to bring them back to Israel.</a:t>
            </a:r>
            <a:r>
              <a:rPr lang="en-SG" dirty="0">
                <a:effectLst/>
                <a:latin typeface="Arial"/>
                <a:cs typeface="Arial"/>
              </a:rPr>
              <a:t> </a:t>
            </a:r>
            <a:endParaRPr lang="en-US" dirty="0">
              <a:latin typeface="Arial"/>
              <a:ea typeface="ＭＳ Ｐゴシック" charset="0"/>
              <a:cs typeface="Arial"/>
            </a:endParaRPr>
          </a:p>
          <a:p>
            <a:endParaRPr lang="en-US" sz="1200" kern="1200" dirty="0">
              <a:solidFill>
                <a:schemeClr val="tx1"/>
              </a:solidFill>
              <a:effectLst/>
              <a:latin typeface="Arial"/>
              <a:ea typeface="ＭＳ Ｐゴシック" pitchFamily="-107" charset="-128"/>
              <a:cs typeface="Arial"/>
            </a:endParaRPr>
          </a:p>
          <a:p>
            <a:r>
              <a:rPr lang="en-US" sz="1200" kern="1200" dirty="0">
                <a:solidFill>
                  <a:schemeClr val="tx1"/>
                </a:solidFill>
                <a:effectLst/>
                <a:latin typeface="Arial"/>
                <a:ea typeface="ＭＳ Ｐゴシック" pitchFamily="-107" charset="-128"/>
                <a:cs typeface="Arial"/>
              </a:rPr>
              <a:t>In some sense, you can’t blame them for not many of them wanting to return. They had separated from idolatry, developed the synagogue, and been cured of idolatry. Besides these, they were making good money in Babylon—so who would want to return to a ruined country? No money, no homes, no friends—just enemies occupying their country now. But they still came, and they trusted God’s leading. They eagerly rebuilt the temple foundation and altar in 536 BC.</a:t>
            </a:r>
            <a:r>
              <a:rPr lang="en-SG" dirty="0">
                <a:effectLst/>
                <a:latin typeface="Arial"/>
                <a:cs typeface="Arial"/>
              </a:rPr>
              <a:t> </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______________</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Common-416</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BE-35-Haggai-10</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OS-12-2 Kings-241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OS-14-2 Chron-317</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OS-25-Jeremiah-237</a:t>
            </a:r>
          </a:p>
          <a:p>
            <a:pPr algn="l" rtl="0" eaLnBrk="1" fontAlgn="base" hangingPunct="1">
              <a:spcBef>
                <a:spcPct val="30000"/>
              </a:spcBef>
              <a:spcAft>
                <a:spcPct val="0"/>
              </a:spcAft>
            </a:pPr>
            <a:r>
              <a:rPr lang="en-US" dirty="0">
                <a:latin typeface="Times New Roman" charset="0"/>
                <a:ea typeface="ＭＳ Ｐゴシック" charset="0"/>
                <a:cs typeface="ＭＳ Ｐゴシック" charset="0"/>
              </a:rPr>
              <a:t>NB-05 Politics 2 Ptolemies to 63 BC (Pompey)-5</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4BC78D-152F-1C44-AF54-07FD3499F1E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04043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444FF2B-AFEB-0641-972C-BA3F4340BE17}" type="slidenum">
              <a:rPr lang="en-US" sz="1200">
                <a:latin typeface="Arial" charset="0"/>
              </a:rPr>
              <a:pPr/>
              <a:t>24</a:t>
            </a:fld>
            <a:endParaRPr lang="en-US" sz="1200">
              <a:latin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690C353-E3A5-0D45-B199-F929FC322EC0}" type="slidenum">
              <a:rPr lang="en-US" sz="1200">
                <a:latin typeface="Arial" charset="0"/>
              </a:rPr>
              <a:pPr/>
              <a:t>25</a:t>
            </a:fld>
            <a:endParaRPr lang="en-US" sz="12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CC073A7-3F6D-F44B-ACDA-AA906BC01906}" type="slidenum">
              <a:rPr lang="en-US" sz="1200">
                <a:latin typeface="Arial" charset="0"/>
              </a:rPr>
              <a:pPr/>
              <a:t>26</a:t>
            </a:fld>
            <a:endParaRPr lang="en-US" sz="1200">
              <a:latin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67E1926-C409-E74D-B98B-AF0E32D3EEFD}" type="slidenum">
              <a:rPr lang="en-US" sz="1200">
                <a:latin typeface="Arial" charset="0"/>
              </a:rPr>
              <a:pPr/>
              <a:t>27</a:t>
            </a:fld>
            <a:endParaRPr lang="en-US" sz="1200">
              <a:latin typeface="Arial"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CB295D-3217-AD47-B741-65BFD9DC314E}" type="slidenum">
              <a:rPr lang="en-US" sz="1200">
                <a:latin typeface="Arial" charset="0"/>
              </a:rPr>
              <a:pPr/>
              <a:t>28</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6D124EA-B108-8F42-A64F-B99E99AFE330}" type="slidenum">
              <a:rPr lang="en-US" sz="1200">
                <a:latin typeface="Arial" charset="0"/>
              </a:rPr>
              <a:pPr/>
              <a:t>29</a:t>
            </a:fld>
            <a:endParaRPr lang="en-US" sz="1200">
              <a:latin typeface="Arial"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9739E2A-98C7-1145-A166-1FE4312D3B5D}" type="slidenum">
              <a:rPr lang="en-US" sz="1200">
                <a:latin typeface="Arial" charset="0"/>
              </a:rPr>
              <a:pPr/>
              <a:t>30</a:t>
            </a:fld>
            <a:endParaRPr lang="en-US" sz="1200">
              <a:latin typeface="Arial"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A08F7B7-9F4B-5445-BC6B-66E37013B1ED}" type="slidenum">
              <a:rPr lang="en-US" sz="1200">
                <a:latin typeface="Arial" charset="0"/>
              </a:rPr>
              <a:pPr/>
              <a:t>3</a:t>
            </a:fld>
            <a:endParaRPr lang="en-US" sz="12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78AD59C-8B0F-704F-8CB7-0F029345DA8C}" type="slidenum">
              <a:rPr lang="en-US" sz="1200">
                <a:latin typeface="Arial" charset="0"/>
              </a:rPr>
              <a:pPr/>
              <a:t>31</a:t>
            </a:fld>
            <a:endParaRPr lang="en-US" sz="1200">
              <a:latin typeface="Arial"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3E4B164-E0CC-2E4F-A926-0C171DDD69BD}" type="slidenum">
              <a:rPr lang="en-US" sz="1200">
                <a:latin typeface="Arial" charset="0"/>
              </a:rPr>
              <a:pPr/>
              <a:t>32</a:t>
            </a:fld>
            <a:endParaRPr lang="en-US" sz="1200">
              <a:latin typeface="Arial"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AF4146A-0FB1-A44C-BE4A-86078604CF5D}" type="slidenum">
              <a:rPr lang="en-US" sz="1200">
                <a:latin typeface="Arial" charset="0"/>
              </a:rPr>
              <a:pPr/>
              <a:t>33</a:t>
            </a:fld>
            <a:endParaRPr lang="en-US" sz="1200">
              <a:latin typeface="Arial"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93B702E-0A9C-264D-8D26-594623B093C4}" type="slidenum">
              <a:rPr lang="en-US" sz="1200">
                <a:solidFill>
                  <a:srgbClr val="000000"/>
                </a:solidFill>
                <a:latin typeface="Arial" charset="0"/>
              </a:rPr>
              <a:pPr/>
              <a:t>34</a:t>
            </a:fld>
            <a:endParaRPr lang="en-US" sz="1200">
              <a:solidFill>
                <a:srgbClr val="000000"/>
              </a:solidFill>
              <a:latin typeface="Arial" charset="0"/>
            </a:endParaRPr>
          </a:p>
        </p:txBody>
      </p:sp>
      <p:sp>
        <p:nvSpPr>
          <p:cNvPr id="124930" name="Rectangle 2"/>
          <p:cNvSpPr>
            <a:spLocks noGrp="1" noRot="1" noChangeAspect="1" noChangeArrowheads="1"/>
          </p:cNvSpPr>
          <p:nvPr>
            <p:ph type="sldImg"/>
          </p:nvPr>
        </p:nvSpPr>
        <p:spPr>
          <a:solidFill>
            <a:srgbClr val="FFFFFF"/>
          </a:solidFill>
          <a:ln/>
        </p:spPr>
      </p:sp>
      <p:sp>
        <p:nvSpPr>
          <p:cNvPr id="12493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Arial"/>
              <a:cs typeface="Arial"/>
            </a:endParaRPr>
          </a:p>
          <a:p>
            <a:r>
              <a:rPr lang="en-US" sz="1200" kern="1200">
                <a:solidFill>
                  <a:schemeClr val="tx1"/>
                </a:solidFill>
                <a:effectLst/>
                <a:latin typeface="Arial"/>
                <a:ea typeface="ＭＳ Ｐゴシック" pitchFamily="-111" charset="-128"/>
                <a:cs typeface="Arial"/>
              </a:rPr>
              <a:t>The importance to love the LORD (the </a:t>
            </a:r>
            <a:r>
              <a:rPr lang="en-US" sz="1200" i="1" kern="1200">
                <a:solidFill>
                  <a:schemeClr val="tx1"/>
                </a:solidFill>
                <a:effectLst/>
                <a:latin typeface="Arial"/>
                <a:ea typeface="ＭＳ Ｐゴシック" pitchFamily="-111" charset="-128"/>
                <a:cs typeface="Arial"/>
              </a:rPr>
              <a:t>Shema</a:t>
            </a:r>
            <a:r>
              <a:rPr lang="en-US" sz="1200" kern="1200">
                <a:solidFill>
                  <a:schemeClr val="tx1"/>
                </a:solidFill>
                <a:effectLst/>
                <a:latin typeface="Arial"/>
                <a:ea typeface="ＭＳ Ｐゴシック" pitchFamily="-111" charset="-128"/>
                <a:cs typeface="Arial"/>
              </a:rPr>
              <a:t>) is the basis for obeying all stipulations in the covenant (6:4-9).</a:t>
            </a:r>
            <a:r>
              <a:rPr lang="en-SG">
                <a:effectLst/>
                <a:latin typeface="Arial"/>
                <a:cs typeface="Arial"/>
              </a:rPr>
              <a:t> </a:t>
            </a:r>
            <a:endParaRPr lang="en-US">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445083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appears to quote an early creed of the church in Philippians 2:5-11.</a:t>
            </a:r>
          </a:p>
        </p:txBody>
      </p:sp>
      <p:sp>
        <p:nvSpPr>
          <p:cNvPr id="4" name="Slide Number Placeholder 3"/>
          <p:cNvSpPr>
            <a:spLocks noGrp="1"/>
          </p:cNvSpPr>
          <p:nvPr>
            <p:ph type="sldNum" sz="quarter" idx="5"/>
          </p:nvPr>
        </p:nvSpPr>
        <p:spPr/>
        <p:txBody>
          <a:bodyPr/>
          <a:lstStyle/>
          <a:p>
            <a:pPr>
              <a:defRPr/>
            </a:pPr>
            <a:fld id="{8F23A84A-6491-7B49-B4E9-43A8CD6BBE56}" type="slidenum">
              <a:rPr lang="en-US" smtClean="0"/>
              <a:pPr>
                <a:defRPr/>
              </a:pPr>
              <a:t>36</a:t>
            </a:fld>
            <a:endParaRPr lang="en-US"/>
          </a:p>
        </p:txBody>
      </p:sp>
    </p:spTree>
    <p:extLst>
      <p:ext uri="{BB962C8B-B14F-4D97-AF65-F5344CB8AC3E}">
        <p14:creationId xmlns:p14="http://schemas.microsoft.com/office/powerpoint/2010/main" val="1973025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meter in Greek has been identified as having the lyric quality of a short hymn.</a:t>
            </a:r>
          </a:p>
        </p:txBody>
      </p:sp>
      <p:sp>
        <p:nvSpPr>
          <p:cNvPr id="4" name="Slide Number Placeholder 3"/>
          <p:cNvSpPr>
            <a:spLocks noGrp="1"/>
          </p:cNvSpPr>
          <p:nvPr>
            <p:ph type="sldNum" sz="quarter" idx="5"/>
          </p:nvPr>
        </p:nvSpPr>
        <p:spPr/>
        <p:txBody>
          <a:bodyPr/>
          <a:lstStyle/>
          <a:p>
            <a:pPr>
              <a:defRPr/>
            </a:pPr>
            <a:fld id="{8F23A84A-6491-7B49-B4E9-43A8CD6BBE56}" type="slidenum">
              <a:rPr lang="en-US" smtClean="0"/>
              <a:pPr>
                <a:defRPr/>
              </a:pPr>
              <a:t>37</a:t>
            </a:fld>
            <a:endParaRPr lang="en-US"/>
          </a:p>
        </p:txBody>
      </p:sp>
    </p:spTree>
    <p:extLst>
      <p:ext uri="{BB962C8B-B14F-4D97-AF65-F5344CB8AC3E}">
        <p14:creationId xmlns:p14="http://schemas.microsoft.com/office/powerpoint/2010/main" val="819141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1207ECB-B604-6749-A57B-BB3E640FDF2A}" type="slidenum">
              <a:rPr lang="en-US" sz="1200">
                <a:solidFill>
                  <a:srgbClr val="000000"/>
                </a:solidFill>
                <a:latin typeface="Arial" charset="0"/>
              </a:rPr>
              <a:pPr/>
              <a:t>38</a:t>
            </a:fld>
            <a:endParaRPr lang="en-US" sz="1200">
              <a:solidFill>
                <a:srgbClr val="000000"/>
              </a:solidFill>
              <a:latin typeface="Arial"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a:p>
            <a:r>
              <a:rPr lang="en-US">
                <a:latin typeface="Arial" charset="0"/>
                <a:ea typeface="ＭＳ Ｐゴシック" charset="0"/>
                <a:cs typeface="ＭＳ Ｐゴシック" charset="0"/>
              </a:rPr>
              <a:t>----- Meeting Notes (7/9/17 16:20) -----</a:t>
            </a:r>
          </a:p>
          <a:p>
            <a:r>
              <a:rPr lang="en-US">
                <a:latin typeface="Arial" charset="0"/>
                <a:ea typeface="ＭＳ Ｐゴシック" charset="0"/>
                <a:cs typeface="ＭＳ Ｐゴシック" charset="0"/>
              </a:rPr>
              <a:t>Offering?</a:t>
            </a:r>
          </a:p>
          <a:p>
            <a:r>
              <a:rPr lang="en-US">
                <a:latin typeface="Arial" charset="0"/>
                <a:ea typeface="ＭＳ Ｐゴシック" charset="0"/>
                <a:cs typeface="ＭＳ Ｐゴシック" charset="0"/>
              </a:rPr>
              <a:t>Confession?</a:t>
            </a:r>
          </a:p>
          <a:p>
            <a:r>
              <a:rPr lang="en-US">
                <a:latin typeface="Arial" charset="0"/>
                <a:ea typeface="ＭＳ Ｐゴシック" charset="0"/>
                <a:cs typeface="ＭＳ Ｐゴシック" charset="0"/>
              </a:rPr>
              <a:t>Music?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3E17DE1-B84E-D045-BBCA-37B5131196DE}" type="slidenum">
              <a:rPr lang="en-US" sz="1200">
                <a:solidFill>
                  <a:srgbClr val="000000"/>
                </a:solidFill>
                <a:latin typeface="Arial" charset="0"/>
              </a:rPr>
              <a:pPr/>
              <a:t>39</a:t>
            </a:fld>
            <a:endParaRPr lang="en-US" sz="1200">
              <a:solidFill>
                <a:srgbClr val="000000"/>
              </a:solidFill>
              <a:latin typeface="Arial" charset="0"/>
            </a:endParaRPr>
          </a:p>
        </p:txBody>
      </p:sp>
      <p:sp>
        <p:nvSpPr>
          <p:cNvPr id="132098" name="Rectangle 2"/>
          <p:cNvSpPr>
            <a:spLocks noGrp="1" noRot="1" noChangeAspect="1" noChangeArrowheads="1"/>
          </p:cNvSpPr>
          <p:nvPr>
            <p:ph type="sldImg"/>
          </p:nvPr>
        </p:nvSpPr>
        <p:spPr>
          <a:solidFill>
            <a:srgbClr val="FFFFFF"/>
          </a:solidFill>
          <a:ln/>
        </p:spPr>
      </p:sp>
      <p:sp>
        <p:nvSpPr>
          <p:cNvPr id="13209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AF4146A-0FB1-A44C-BE4A-86078604CF5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233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35C003E-357D-024C-9274-6E8AEC125FD1}" type="slidenum">
              <a:rPr lang="en-US" sz="1200">
                <a:latin typeface="Arial" charset="0"/>
              </a:rPr>
              <a:pPr/>
              <a:t>4</a:t>
            </a:fld>
            <a:endParaRPr lang="en-US" sz="1200">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41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b="0" dirty="0">
                <a:latin typeface="Arial" panose="020B0604020202020204" pitchFamily="34" charset="0"/>
                <a:ea typeface="ＭＳ Ｐゴシック" charset="0"/>
                <a:cs typeface="Arial" panose="020B0604020202020204" pitchFamily="34" charset="0"/>
              </a:rPr>
              <a:t>God worked in six 24-hour days to create the earth, but his rest on Day 7 had no "evening and morning," so he continues to rest from his creative (but not his sustaining) work. Humans entered that rest until the Fall, but since then have repeatedly rejected his offers to enter that rest. Then rest is located in Canaan, so the seventh day Sabbath looked back to creation in Exodus 20 and to redemption from Egypt in Deut 5. Yet Israel repeatedly rejected full entrance into God's Canaan rest—even unto today—through unbelief. But Hebrews 4:9 promises future Canaan rest for all who believe. The Sabbath thus looks forward to the 100-year Canaan rest in a typological sense.</a:t>
            </a: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kumimoji="1" lang="en-US" altLang="zh-CN" sz="1200" kern="0" dirty="0">
                <a:solidFill>
                  <a:schemeClr val="tx1"/>
                </a:solidFill>
                <a:latin typeface="Arial" panose="020B0604020202020204" pitchFamily="34" charset="0"/>
                <a:cs typeface="Arial" panose="020B0604020202020204" pitchFamily="34" charset="0"/>
              </a:rPr>
              <a:t>See Richard James Griffith, "The Eschatological Significance of the Sabbath," ThD diss., Dallas Theological Seminary, 1990, available for free download as file #28 at https://biblestudydownloads.org/resource/future/</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a:t>
            </a:r>
          </a:p>
          <a:p>
            <a:pPr eaLnBrk="1" hangingPunct="1"/>
            <a:r>
              <a:rPr lang="en-US" altLang="zh-CN" b="0" dirty="0">
                <a:latin typeface="Arial" panose="020B0604020202020204" pitchFamily="34" charset="0"/>
                <a:ea typeface="ＭＳ Ｐゴシック" charset="0"/>
                <a:cs typeface="Arial" panose="020B0604020202020204" pitchFamily="34" charset="0"/>
              </a:rPr>
              <a:t>Common-419</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ea typeface="ＭＳ Ｐゴシック" charset="0"/>
                <a:cs typeface="ＭＳ Ｐゴシック" charset="0"/>
              </a:rPr>
              <a:t>ES-07-Premillennialism-02</a:t>
            </a:r>
          </a:p>
          <a:p>
            <a:pPr eaLnBrk="1" hangingPunct="1"/>
            <a:r>
              <a:rPr lang="en-US" altLang="zh-CN" b="0" dirty="0">
                <a:latin typeface="Arial" panose="020B0604020202020204" pitchFamily="34" charset="0"/>
                <a:ea typeface="ＭＳ Ｐゴシック" charset="0"/>
                <a:cs typeface="Arial" panose="020B0604020202020204" pitchFamily="34" charset="0"/>
              </a:rPr>
              <a:t>ES-07-Dispensational Premillennialism-2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ES-26-Restoration of Israel-207</a:t>
            </a:r>
            <a:endParaRPr lang="zh-CN" altLang="en-US" dirty="0">
              <a:latin typeface="Times New Roman" charset="0"/>
              <a:ea typeface="ＭＳ Ｐゴシック" charset="0"/>
              <a:cs typeface="ＭＳ Ｐゴシック"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0" dirty="0">
                <a:latin typeface="Arial" panose="020B0604020202020204" pitchFamily="34" charset="0"/>
                <a:ea typeface="ＭＳ Ｐゴシック" charset="0"/>
                <a:cs typeface="Arial" panose="020B0604020202020204" pitchFamily="34" charset="0"/>
              </a:rPr>
              <a:t>OS-00-Intro-41</a:t>
            </a:r>
          </a:p>
          <a:p>
            <a:pPr eaLnBrk="1" hangingPunct="1"/>
            <a:r>
              <a:rPr lang="en-US" altLang="zh-CN" b="0" dirty="0">
                <a:latin typeface="Arial" panose="020B0604020202020204" pitchFamily="34" charset="0"/>
                <a:ea typeface="ＭＳ Ｐゴシック" charset="0"/>
                <a:cs typeface="Arial" panose="020B0604020202020204" pitchFamily="34" charset="0"/>
              </a:rPr>
              <a:t>OS-01-Gen1-3-slide 157</a:t>
            </a:r>
          </a:p>
          <a:p>
            <a:pPr eaLnBrk="1" hangingPunct="1"/>
            <a:r>
              <a:rPr lang="en-US" altLang="zh-CN" b="0"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0" dirty="0">
                <a:latin typeface="Arial" panose="020B0604020202020204" pitchFamily="34" charset="0"/>
                <a:ea typeface="ＭＳ Ｐゴシック" charset="0"/>
                <a:cs typeface="Arial" panose="020B0604020202020204" pitchFamily="34" charset="0"/>
              </a:rPr>
              <a:t>OS-06-Joshua-190</a:t>
            </a:r>
          </a:p>
          <a:p>
            <a:pPr eaLnBrk="1" hangingPunct="1"/>
            <a:r>
              <a:rPr lang="en-US" altLang="zh-CN" b="0" dirty="0">
                <a:latin typeface="Arial" panose="020B0604020202020204" pitchFamily="34" charset="0"/>
                <a:ea typeface="ＭＳ Ｐゴシック" charset="0"/>
                <a:cs typeface="Arial" panose="020B0604020202020204" pitchFamily="34" charset="0"/>
              </a:rPr>
              <a:t>OS-26-Ezek 44-48-slide 36</a:t>
            </a:r>
            <a:endParaRPr lang="zh-CN" alt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NB-12-Religion3-Sabbath-41</a:t>
            </a:r>
          </a:p>
          <a:p>
            <a:pPr eaLnBrk="1" hangingPunct="1"/>
            <a:r>
              <a:rPr lang="en-US" altLang="zh-CN" b="0" dirty="0">
                <a:latin typeface="Arial" panose="020B0604020202020204" pitchFamily="34" charset="0"/>
                <a:ea typeface="ＭＳ Ｐゴシック" charset="0"/>
                <a:cs typeface="Arial" panose="020B0604020202020204" pitchFamily="34" charset="0"/>
              </a:rPr>
              <a:t>NS-19-Hebrews-201</a:t>
            </a:r>
            <a:endParaRPr lang="zh-CN" altLang="en-US"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69371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NB NT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 Arabic</a:t>
            </a:r>
          </a:p>
          <a:p>
            <a:r>
              <a:rPr lang="en-US" dirty="0"/>
              <a:t>_____________</a:t>
            </a:r>
          </a:p>
          <a:p>
            <a:r>
              <a:rPr lang="en-US" dirty="0"/>
              <a:t>Common-</a:t>
            </a:r>
            <a:r>
              <a:rPr lang="en-US" dirty="0">
                <a:latin typeface="Arial" charset="0"/>
                <a:ea typeface="ＭＳ Ｐゴシック" charset="0"/>
              </a:rPr>
              <a:t>3</a:t>
            </a:r>
            <a:r>
              <a:rPr lang="en-US" sz="1200" b="0" dirty="0">
                <a:solidFill>
                  <a:srgbClr val="FFFFFF"/>
                </a:solidFill>
                <a:latin typeface="Arial" charset="0"/>
                <a:ea typeface="ＭＳ Ｐゴシック" charset="0"/>
              </a:rPr>
              <a:t>1</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12ADA28-8C6B-2948-ACF2-4D2253F47777}" type="slidenum">
              <a:rPr lang="en-US" sz="1200">
                <a:latin typeface="Arial" charset="0"/>
              </a:rPr>
              <a:pPr/>
              <a:t>5</a:t>
            </a:fld>
            <a:endParaRPr lang="en-US" sz="1200">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25FD1F1-AF2D-F446-BB82-4BE9B61A7102}" type="slidenum">
              <a:rPr lang="en-US" sz="1200">
                <a:latin typeface="Arial" charset="0"/>
              </a:rPr>
              <a:pPr/>
              <a:t>6</a:t>
            </a:fld>
            <a:endParaRPr lang="en-US" sz="1200">
              <a:latin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FB8259D-3C1A-434A-9B13-F46CA807DE2E}" type="slidenum">
              <a:rPr lang="en-US" sz="1200">
                <a:latin typeface="Arial" charset="0"/>
              </a:rPr>
              <a:pPr/>
              <a:t>7</a:t>
            </a:fld>
            <a:endParaRPr lang="en-US" sz="1200">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8CF2FEA-8CE9-8742-8CFB-375BCEDAAD57}" type="slidenum">
              <a:rPr lang="en-US" sz="1200">
                <a:latin typeface="Arial" charset="0"/>
              </a:rPr>
              <a:pPr/>
              <a:t>8</a:t>
            </a:fld>
            <a:endParaRPr lang="en-US" sz="1200">
              <a:latin typeface="Arial"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FC06B1C-2F81-5548-9666-D7AD85DABEBF}" type="slidenum">
              <a:rPr lang="en-US" sz="1200">
                <a:latin typeface="Arial" charset="0"/>
              </a:rPr>
              <a:pPr/>
              <a:t>9</a:t>
            </a:fld>
            <a:endParaRPr lang="en-US" sz="1200">
              <a:latin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8458200" cy="5943600"/>
            <a:chOff x="0" y="0"/>
            <a:chExt cx="5328" cy="3744"/>
          </a:xfrm>
        </p:grpSpPr>
        <p:sp>
          <p:nvSpPr>
            <p:cNvPr id="5" name="Freeform 1027"/>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22" charset="-52"/>
                <a:ea typeface="+mn-ea"/>
                <a:cs typeface="+mn-cs"/>
              </a:endParaRPr>
            </a:p>
          </p:txBody>
        </p:sp>
        <p:sp>
          <p:nvSpPr>
            <p:cNvPr id="6" name="Freeform 1028"/>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01381" name="Rectangle 1029"/>
          <p:cNvSpPr>
            <a:spLocks noGrp="1" noChangeArrowheads="1"/>
          </p:cNvSpPr>
          <p:nvPr>
            <p:ph type="subTitle" sz="quarter" idx="1"/>
          </p:nvPr>
        </p:nvSpPr>
        <p:spPr>
          <a:xfrm>
            <a:off x="1371600" y="3886200"/>
            <a:ext cx="6400800" cy="1752600"/>
          </a:xfrm>
        </p:spPr>
        <p:txBody>
          <a:bodyPr/>
          <a:lstStyle>
            <a:lvl1pPr marL="0" indent="0" algn="ctr">
              <a:buFont typeface="Wingdings" pitchFamily="22" charset="2"/>
              <a:buNone/>
              <a:defRPr/>
            </a:lvl1pPr>
          </a:lstStyle>
          <a:p>
            <a:r>
              <a:rPr lang="en-US"/>
              <a:t>Click to edit Master subtitle style</a:t>
            </a:r>
          </a:p>
        </p:txBody>
      </p:sp>
      <p:sp>
        <p:nvSpPr>
          <p:cNvPr id="101385" name="Rectangle 103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1030"/>
          <p:cNvSpPr>
            <a:spLocks noGrp="1" noChangeArrowheads="1"/>
          </p:cNvSpPr>
          <p:nvPr>
            <p:ph type="dt" sz="quarter" idx="10"/>
          </p:nvPr>
        </p:nvSpPr>
        <p:spPr/>
        <p:txBody>
          <a:bodyPr/>
          <a:lstStyle>
            <a:lvl1pPr>
              <a:defRPr/>
            </a:lvl1pPr>
          </a:lstStyle>
          <a:p>
            <a:pPr>
              <a:defRPr/>
            </a:pPr>
            <a:endParaRPr lang="en-US"/>
          </a:p>
        </p:txBody>
      </p:sp>
      <p:sp>
        <p:nvSpPr>
          <p:cNvPr id="8" name="Rectangle 1031"/>
          <p:cNvSpPr>
            <a:spLocks noGrp="1" noChangeArrowheads="1"/>
          </p:cNvSpPr>
          <p:nvPr>
            <p:ph type="ftr" sz="quarter" idx="11"/>
          </p:nvPr>
        </p:nvSpPr>
        <p:spPr/>
        <p:txBody>
          <a:bodyPr/>
          <a:lstStyle>
            <a:lvl1pPr>
              <a:defRPr/>
            </a:lvl1pPr>
          </a:lstStyle>
          <a:p>
            <a:pPr>
              <a:defRPr/>
            </a:pPr>
            <a:endParaRPr lang="en-US"/>
          </a:p>
        </p:txBody>
      </p:sp>
      <p:sp>
        <p:nvSpPr>
          <p:cNvPr id="9" name="Rectangle 1032"/>
          <p:cNvSpPr>
            <a:spLocks noGrp="1" noChangeArrowheads="1"/>
          </p:cNvSpPr>
          <p:nvPr>
            <p:ph type="sldNum" sz="quarter" idx="12"/>
          </p:nvPr>
        </p:nvSpPr>
        <p:spPr/>
        <p:txBody>
          <a:bodyPr/>
          <a:lstStyle>
            <a:lvl1pPr>
              <a:defRPr/>
            </a:lvl1pPr>
          </a:lstStyle>
          <a:p>
            <a:pPr>
              <a:defRPr/>
            </a:pPr>
            <a:fld id="{602418BC-47E3-4E4D-9F26-0A9C9A7010E4}" type="slidenum">
              <a:rPr lang="en-US"/>
              <a:pPr>
                <a:defRPr/>
              </a:pPr>
              <a:t>‹#›</a:t>
            </a:fld>
            <a:endParaRPr lang="en-US"/>
          </a:p>
        </p:txBody>
      </p:sp>
    </p:spTree>
    <p:extLst>
      <p:ext uri="{BB962C8B-B14F-4D97-AF65-F5344CB8AC3E}">
        <p14:creationId xmlns:p14="http://schemas.microsoft.com/office/powerpoint/2010/main" val="14355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01A148A-E492-6D4B-A242-009756B08497}" type="slidenum">
              <a:rPr lang="en-US"/>
              <a:pPr>
                <a:defRPr/>
              </a:pPr>
              <a:t>‹#›</a:t>
            </a:fld>
            <a:endParaRPr lang="en-US"/>
          </a:p>
        </p:txBody>
      </p:sp>
    </p:spTree>
    <p:extLst>
      <p:ext uri="{BB962C8B-B14F-4D97-AF65-F5344CB8AC3E}">
        <p14:creationId xmlns:p14="http://schemas.microsoft.com/office/powerpoint/2010/main" val="18542831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0DA870-4B9A-8D4B-8AB0-10F2D43A9F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0674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B47C1D-FDB2-424A-AC84-6DA14CDAD9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6511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A94982-C71D-B24B-A451-2B6E80078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500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23CF6E-45E4-FA43-BFCD-37EAFCF4DF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2674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13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1013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endParaRPr lang="en-US" altLang="en-US"/>
          </a:p>
        </p:txBody>
      </p:sp>
      <p:sp>
        <p:nvSpPr>
          <p:cNvPr id="8" name="Rectangle 7"/>
          <p:cNvSpPr>
            <a:spLocks noGrp="1" noChangeArrowheads="1"/>
          </p:cNvSpPr>
          <p:nvPr>
            <p:ph type="ftr" sz="quarter" idx="11"/>
          </p:nvPr>
        </p:nvSpPr>
        <p:spPr/>
        <p:txBody>
          <a:bodyPr/>
          <a:lstStyle>
            <a:lvl1pPr>
              <a:defRPr/>
            </a:lvl1pPr>
          </a:lstStyle>
          <a:p>
            <a:endParaRPr lang="en-US" altLang="en-US"/>
          </a:p>
        </p:txBody>
      </p:sp>
      <p:sp>
        <p:nvSpPr>
          <p:cNvPr id="9" name="Rectangle 8"/>
          <p:cNvSpPr>
            <a:spLocks noGrp="1" noChangeArrowheads="1"/>
          </p:cNvSpPr>
          <p:nvPr>
            <p:ph type="sldNum" sz="quarter" idx="12"/>
          </p:nvPr>
        </p:nvSpPr>
        <p:spPr/>
        <p:txBody>
          <a:bodyPr/>
          <a:lstStyle>
            <a:lvl1pPr>
              <a:defRPr/>
            </a:lvl1pPr>
          </a:lstStyle>
          <a:p>
            <a:fld id="{00564142-A793-4287-AF0F-5A44B46CF06D}" type="slidenum">
              <a:rPr lang="en-US" altLang="en-US"/>
              <a:pPr/>
              <a:t>‹#›</a:t>
            </a:fld>
            <a:endParaRPr lang="en-US" altLang="en-US"/>
          </a:p>
        </p:txBody>
      </p:sp>
    </p:spTree>
    <p:extLst>
      <p:ext uri="{BB962C8B-B14F-4D97-AF65-F5344CB8AC3E}">
        <p14:creationId xmlns:p14="http://schemas.microsoft.com/office/powerpoint/2010/main" val="9037361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45A482E-8792-4983-A3A9-48A1273BADD6}" type="slidenum">
              <a:rPr lang="en-US" altLang="en-US"/>
              <a:pPr/>
              <a:t>‹#›</a:t>
            </a:fld>
            <a:endParaRPr lang="en-US" altLang="en-US"/>
          </a:p>
        </p:txBody>
      </p:sp>
    </p:spTree>
    <p:extLst>
      <p:ext uri="{BB962C8B-B14F-4D97-AF65-F5344CB8AC3E}">
        <p14:creationId xmlns:p14="http://schemas.microsoft.com/office/powerpoint/2010/main" val="20059730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2990AB3-FA3F-4799-B69E-8E8D48561FF0}" type="slidenum">
              <a:rPr lang="en-US" altLang="en-US"/>
              <a:pPr/>
              <a:t>‹#›</a:t>
            </a:fld>
            <a:endParaRPr lang="en-US" altLang="en-US"/>
          </a:p>
        </p:txBody>
      </p:sp>
    </p:spTree>
    <p:extLst>
      <p:ext uri="{BB962C8B-B14F-4D97-AF65-F5344CB8AC3E}">
        <p14:creationId xmlns:p14="http://schemas.microsoft.com/office/powerpoint/2010/main" val="30347922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7ACD6CDB-0113-4B74-AB57-5AD45F9F8F28}" type="slidenum">
              <a:rPr lang="en-US" altLang="en-US"/>
              <a:pPr/>
              <a:t>‹#›</a:t>
            </a:fld>
            <a:endParaRPr lang="en-US" altLang="en-US"/>
          </a:p>
        </p:txBody>
      </p:sp>
    </p:spTree>
    <p:extLst>
      <p:ext uri="{BB962C8B-B14F-4D97-AF65-F5344CB8AC3E}">
        <p14:creationId xmlns:p14="http://schemas.microsoft.com/office/powerpoint/2010/main" val="37815724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endParaRPr lang="en-US" altLang="en-US"/>
          </a:p>
        </p:txBody>
      </p:sp>
      <p:sp>
        <p:nvSpPr>
          <p:cNvPr id="8" name="Rectangle 8"/>
          <p:cNvSpPr>
            <a:spLocks noGrp="1" noChangeArrowheads="1"/>
          </p:cNvSpPr>
          <p:nvPr>
            <p:ph type="ftr" sz="quarter" idx="11"/>
          </p:nvPr>
        </p:nvSpPr>
        <p:spPr>
          <a:ln/>
        </p:spPr>
        <p:txBody>
          <a:bodyPr/>
          <a:lstStyle>
            <a:lvl1pPr>
              <a:defRPr/>
            </a:lvl1pPr>
          </a:lstStyle>
          <a:p>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4E6C47EE-D404-478C-AF0C-D3590389547C}" type="slidenum">
              <a:rPr lang="en-US" altLang="en-US"/>
              <a:pPr/>
              <a:t>‹#›</a:t>
            </a:fld>
            <a:endParaRPr lang="en-US" altLang="en-US"/>
          </a:p>
        </p:txBody>
      </p:sp>
    </p:spTree>
    <p:extLst>
      <p:ext uri="{BB962C8B-B14F-4D97-AF65-F5344CB8AC3E}">
        <p14:creationId xmlns:p14="http://schemas.microsoft.com/office/powerpoint/2010/main" val="35091007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endParaRPr lang="en-US" altLang="en-US"/>
          </a:p>
        </p:txBody>
      </p:sp>
      <p:sp>
        <p:nvSpPr>
          <p:cNvPr id="4" name="Rectangle 8"/>
          <p:cNvSpPr>
            <a:spLocks noGrp="1" noChangeArrowheads="1"/>
          </p:cNvSpPr>
          <p:nvPr>
            <p:ph type="ftr" sz="quarter" idx="11"/>
          </p:nvPr>
        </p:nvSpPr>
        <p:spPr>
          <a:ln/>
        </p:spPr>
        <p:txBody>
          <a:bodyPr/>
          <a:lstStyle>
            <a:lvl1pPr>
              <a:defRPr/>
            </a:lvl1pPr>
          </a:lstStyle>
          <a:p>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D01D15B4-91BD-482B-90D4-3FA802D4A246}" type="slidenum">
              <a:rPr lang="en-US" altLang="en-US"/>
              <a:pPr/>
              <a:t>‹#›</a:t>
            </a:fld>
            <a:endParaRPr lang="en-US" altLang="en-US"/>
          </a:p>
        </p:txBody>
      </p:sp>
    </p:spTree>
    <p:extLst>
      <p:ext uri="{BB962C8B-B14F-4D97-AF65-F5344CB8AC3E}">
        <p14:creationId xmlns:p14="http://schemas.microsoft.com/office/powerpoint/2010/main" val="32617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9C7A5BC-0690-B040-BFC2-9F0856FF88B6}" type="slidenum">
              <a:rPr lang="en-US"/>
              <a:pPr>
                <a:defRPr/>
              </a:pPr>
              <a:t>‹#›</a:t>
            </a:fld>
            <a:endParaRPr lang="en-US"/>
          </a:p>
        </p:txBody>
      </p:sp>
    </p:spTree>
    <p:extLst>
      <p:ext uri="{BB962C8B-B14F-4D97-AF65-F5344CB8AC3E}">
        <p14:creationId xmlns:p14="http://schemas.microsoft.com/office/powerpoint/2010/main" val="4071842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endParaRPr lang="en-US" altLang="en-US"/>
          </a:p>
        </p:txBody>
      </p:sp>
      <p:sp>
        <p:nvSpPr>
          <p:cNvPr id="3" name="Rectangle 8"/>
          <p:cNvSpPr>
            <a:spLocks noGrp="1" noChangeArrowheads="1"/>
          </p:cNvSpPr>
          <p:nvPr>
            <p:ph type="ftr" sz="quarter" idx="11"/>
          </p:nvPr>
        </p:nvSpPr>
        <p:spPr>
          <a:ln/>
        </p:spPr>
        <p:txBody>
          <a:bodyPr/>
          <a:lstStyle>
            <a:lvl1pPr>
              <a:defRPr/>
            </a:lvl1pPr>
          </a:lstStyle>
          <a:p>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BB4D1889-D2EF-446F-AFFE-E906801C402E}" type="slidenum">
              <a:rPr lang="en-US" altLang="en-US"/>
              <a:pPr/>
              <a:t>‹#›</a:t>
            </a:fld>
            <a:endParaRPr lang="en-US" altLang="en-US"/>
          </a:p>
        </p:txBody>
      </p:sp>
    </p:spTree>
    <p:extLst>
      <p:ext uri="{BB962C8B-B14F-4D97-AF65-F5344CB8AC3E}">
        <p14:creationId xmlns:p14="http://schemas.microsoft.com/office/powerpoint/2010/main" val="1454874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6BAC3B3F-AE77-4D03-8646-77A7A57CA765}" type="slidenum">
              <a:rPr lang="en-US" altLang="en-US"/>
              <a:pPr/>
              <a:t>‹#›</a:t>
            </a:fld>
            <a:endParaRPr lang="en-US" altLang="en-US"/>
          </a:p>
        </p:txBody>
      </p:sp>
    </p:spTree>
    <p:extLst>
      <p:ext uri="{BB962C8B-B14F-4D97-AF65-F5344CB8AC3E}">
        <p14:creationId xmlns:p14="http://schemas.microsoft.com/office/powerpoint/2010/main" val="42517669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endParaRPr lang="en-US" altLang="en-US"/>
          </a:p>
        </p:txBody>
      </p:sp>
      <p:sp>
        <p:nvSpPr>
          <p:cNvPr id="6" name="Rectangle 8"/>
          <p:cNvSpPr>
            <a:spLocks noGrp="1" noChangeArrowheads="1"/>
          </p:cNvSpPr>
          <p:nvPr>
            <p:ph type="ftr" sz="quarter" idx="11"/>
          </p:nvPr>
        </p:nvSpPr>
        <p:spPr>
          <a:ln/>
        </p:spPr>
        <p:txBody>
          <a:bodyPr/>
          <a:lstStyle>
            <a:lvl1pPr>
              <a:defRPr/>
            </a:lvl1pPr>
          </a:lstStyle>
          <a:p>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CF927D48-D1A3-4996-9C54-4475B4782CFA}" type="slidenum">
              <a:rPr lang="en-US" altLang="en-US"/>
              <a:pPr/>
              <a:t>‹#›</a:t>
            </a:fld>
            <a:endParaRPr lang="en-US" altLang="en-US"/>
          </a:p>
        </p:txBody>
      </p:sp>
    </p:spTree>
    <p:extLst>
      <p:ext uri="{BB962C8B-B14F-4D97-AF65-F5344CB8AC3E}">
        <p14:creationId xmlns:p14="http://schemas.microsoft.com/office/powerpoint/2010/main" val="41533834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072B7582-E660-487B-985C-95D8FEA9DDC4}" type="slidenum">
              <a:rPr lang="en-US" altLang="en-US"/>
              <a:pPr/>
              <a:t>‹#›</a:t>
            </a:fld>
            <a:endParaRPr lang="en-US" altLang="en-US"/>
          </a:p>
        </p:txBody>
      </p:sp>
    </p:spTree>
    <p:extLst>
      <p:ext uri="{BB962C8B-B14F-4D97-AF65-F5344CB8AC3E}">
        <p14:creationId xmlns:p14="http://schemas.microsoft.com/office/powerpoint/2010/main" val="6359610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endParaRPr lang="en-US" altLang="en-US"/>
          </a:p>
        </p:txBody>
      </p:sp>
      <p:sp>
        <p:nvSpPr>
          <p:cNvPr id="5" name="Rectangle 8"/>
          <p:cNvSpPr>
            <a:spLocks noGrp="1" noChangeArrowheads="1"/>
          </p:cNvSpPr>
          <p:nvPr>
            <p:ph type="ftr" sz="quarter" idx="11"/>
          </p:nvPr>
        </p:nvSpPr>
        <p:spPr>
          <a:ln/>
        </p:spPr>
        <p:txBody>
          <a:bodyPr/>
          <a:lstStyle>
            <a:lvl1pPr>
              <a:defRPr/>
            </a:lvl1pPr>
          </a:lstStyle>
          <a:p>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1A1AF23B-C41B-4B33-B4F8-DC2BA4598938}" type="slidenum">
              <a:rPr lang="en-US" altLang="en-US"/>
              <a:pPr/>
              <a:t>‹#›</a:t>
            </a:fld>
            <a:endParaRPr lang="en-US" altLang="en-US"/>
          </a:p>
        </p:txBody>
      </p:sp>
    </p:spTree>
    <p:extLst>
      <p:ext uri="{BB962C8B-B14F-4D97-AF65-F5344CB8AC3E}">
        <p14:creationId xmlns:p14="http://schemas.microsoft.com/office/powerpoint/2010/main" val="146256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pPr>
              <a:defRPr/>
            </a:pPr>
            <a:endParaRPr 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pPr>
              <a:defRPr/>
            </a:pPr>
            <a:fld id="{E480253A-F037-4B43-B060-60187E48280C}" type="slidenum">
              <a:rPr lang="en-US"/>
              <a:pPr>
                <a:defRPr/>
              </a:pPr>
              <a:t>‹#›</a:t>
            </a:fld>
            <a:endParaRPr lang="en-US"/>
          </a:p>
        </p:txBody>
      </p:sp>
    </p:spTree>
    <p:extLst>
      <p:ext uri="{BB962C8B-B14F-4D97-AF65-F5344CB8AC3E}">
        <p14:creationId xmlns:p14="http://schemas.microsoft.com/office/powerpoint/2010/main" val="3182515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0A06A6E-2460-5B48-B0C1-0487B84763C0}" type="slidenum">
              <a:rPr lang="en-US"/>
              <a:pPr>
                <a:defRPr/>
              </a:pPr>
              <a:t>‹#›</a:t>
            </a:fld>
            <a:endParaRPr lang="en-US"/>
          </a:p>
        </p:txBody>
      </p:sp>
    </p:spTree>
    <p:extLst>
      <p:ext uri="{BB962C8B-B14F-4D97-AF65-F5344CB8AC3E}">
        <p14:creationId xmlns:p14="http://schemas.microsoft.com/office/powerpoint/2010/main" val="112101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927100"/>
            <a:ext cx="8991600" cy="4495800"/>
            <a:chOff x="0" y="584"/>
            <a:chExt cx="5664" cy="2832"/>
          </a:xfrm>
        </p:grpSpPr>
        <p:sp>
          <p:nvSpPr>
            <p:cNvPr id="5" name="AutoShape 1027"/>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6" name="Rectangle 1028"/>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p>
              <a:pPr algn="ctr" eaLnBrk="1" hangingPunct="1"/>
              <a:endParaRPr lang="en-US" sz="2400">
                <a:latin typeface="Times New Roman" charset="0"/>
              </a:endParaRPr>
            </a:p>
          </p:txBody>
        </p:sp>
        <p:sp>
          <p:nvSpPr>
            <p:cNvPr id="7" name="AutoShape 1029"/>
            <p:cNvSpPr>
              <a:spLocks noChangeArrowheads="1"/>
            </p:cNvSpPr>
            <p:nvPr userDrawn="1"/>
          </p:nvSpPr>
          <p:spPr bwMode="blackWhite">
            <a:xfrm>
              <a:off x="0" y="872"/>
              <a:ext cx="5664" cy="1152"/>
            </a:xfrm>
            <a:custGeom>
              <a:avLst/>
              <a:gdLst>
                <a:gd name="T0" fmla="*/ 0 w 4917"/>
                <a:gd name="T1" fmla="*/ 0 h 1000"/>
                <a:gd name="T2" fmla="*/ 8958 w 4917"/>
                <a:gd name="T3" fmla="*/ -1 h 1000"/>
                <a:gd name="T4" fmla="*/ 9972 w 4917"/>
                <a:gd name="T5" fmla="*/ 1015 h 1000"/>
                <a:gd name="T6" fmla="*/ 8956 w 4917"/>
                <a:gd name="T7" fmla="*/ 2029 h 1000"/>
                <a:gd name="T8" fmla="*/ 0 w 4917"/>
                <a:gd name="T9" fmla="*/ 2029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7" y="-1"/>
                  </a:lnTo>
                  <a:cubicBezTo>
                    <a:pt x="4693" y="0"/>
                    <a:pt x="4917" y="223"/>
                    <a:pt x="4917" y="500"/>
                  </a:cubicBezTo>
                  <a:cubicBezTo>
                    <a:pt x="4917" y="776"/>
                    <a:pt x="4693" y="1000"/>
                    <a:pt x="4416"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8" name="Line 1030"/>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39623" name="Rectangle 1031"/>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239624" name="Rectangle 1032"/>
          <p:cNvSpPr>
            <a:spLocks noGrp="1" noChangeArrowheads="1"/>
          </p:cNvSpPr>
          <p:nvPr>
            <p:ph type="subTitle" idx="1"/>
          </p:nvPr>
        </p:nvSpPr>
        <p:spPr>
          <a:xfrm>
            <a:off x="1066800" y="3441700"/>
            <a:ext cx="6629400" cy="1676400"/>
          </a:xfrm>
        </p:spPr>
        <p:txBody>
          <a:bodyPr/>
          <a:lstStyle>
            <a:lvl1pPr marL="0" indent="0">
              <a:buFont typeface="Wingdings" pitchFamily="22" charset="2"/>
              <a:buNone/>
              <a:defRPr/>
            </a:lvl1pPr>
          </a:lstStyle>
          <a:p>
            <a:r>
              <a:rPr lang="en-US"/>
              <a:t>Click to edit Master subtitle style</a:t>
            </a:r>
          </a:p>
        </p:txBody>
      </p:sp>
      <p:sp>
        <p:nvSpPr>
          <p:cNvPr id="9" name="Rectangle 1033"/>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34"/>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035"/>
          <p:cNvSpPr>
            <a:spLocks noGrp="1" noChangeArrowheads="1"/>
          </p:cNvSpPr>
          <p:nvPr>
            <p:ph type="sldNum" sz="quarter" idx="12"/>
          </p:nvPr>
        </p:nvSpPr>
        <p:spPr>
          <a:xfrm>
            <a:off x="6553200" y="6248400"/>
            <a:ext cx="2133600" cy="471488"/>
          </a:xfrm>
        </p:spPr>
        <p:txBody>
          <a:bodyPr/>
          <a:lstStyle>
            <a:lvl1pPr>
              <a:defRPr/>
            </a:lvl1pPr>
          </a:lstStyle>
          <a:p>
            <a:pPr>
              <a:defRPr/>
            </a:pPr>
            <a:fld id="{E4FF0E5C-4730-7345-BE57-D761F7E4B176}" type="slidenum">
              <a:rPr lang="en-US"/>
              <a:pPr>
                <a:defRPr/>
              </a:pPr>
              <a:t>‹#›</a:t>
            </a:fld>
            <a:endParaRPr lang="en-US"/>
          </a:p>
        </p:txBody>
      </p:sp>
    </p:spTree>
    <p:extLst>
      <p:ext uri="{BB962C8B-B14F-4D97-AF65-F5344CB8AC3E}">
        <p14:creationId xmlns:p14="http://schemas.microsoft.com/office/powerpoint/2010/main" val="146484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3FCDBE79-2223-6144-8764-046DC0CFF77E}" type="slidenum">
              <a:rPr lang="en-US"/>
              <a:pPr>
                <a:defRPr/>
              </a:pPr>
              <a:t>‹#›</a:t>
            </a:fld>
            <a:endParaRPr lang="en-US"/>
          </a:p>
        </p:txBody>
      </p:sp>
    </p:spTree>
    <p:extLst>
      <p:ext uri="{BB962C8B-B14F-4D97-AF65-F5344CB8AC3E}">
        <p14:creationId xmlns:p14="http://schemas.microsoft.com/office/powerpoint/2010/main" val="32659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1BD50F0D-E0DD-F443-AE71-D4F247658B6C}" type="slidenum">
              <a:rPr lang="en-US"/>
              <a:pPr>
                <a:defRPr/>
              </a:pPr>
              <a:t>‹#›</a:t>
            </a:fld>
            <a:endParaRPr lang="en-US"/>
          </a:p>
        </p:txBody>
      </p:sp>
    </p:spTree>
    <p:extLst>
      <p:ext uri="{BB962C8B-B14F-4D97-AF65-F5344CB8AC3E}">
        <p14:creationId xmlns:p14="http://schemas.microsoft.com/office/powerpoint/2010/main" val="273384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F6A6AD4E-70C7-6340-A83C-B442289CF31E}" type="slidenum">
              <a:rPr lang="en-US"/>
              <a:pPr>
                <a:defRPr/>
              </a:pPr>
              <a:t>‹#›</a:t>
            </a:fld>
            <a:endParaRPr lang="en-US"/>
          </a:p>
        </p:txBody>
      </p:sp>
    </p:spTree>
    <p:extLst>
      <p:ext uri="{BB962C8B-B14F-4D97-AF65-F5344CB8AC3E}">
        <p14:creationId xmlns:p14="http://schemas.microsoft.com/office/powerpoint/2010/main" val="954500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a:ln/>
        </p:spPr>
        <p:txBody>
          <a:bodyPr/>
          <a:lstStyle>
            <a:lvl1pPr>
              <a:defRPr/>
            </a:lvl1pPr>
          </a:lstStyle>
          <a:p>
            <a:pPr>
              <a:defRPr/>
            </a:pPr>
            <a:endParaRPr lang="en-US"/>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p>
        </p:txBody>
      </p:sp>
      <p:sp>
        <p:nvSpPr>
          <p:cNvPr id="9" name="Rectangle 1034"/>
          <p:cNvSpPr>
            <a:spLocks noGrp="1" noChangeArrowheads="1"/>
          </p:cNvSpPr>
          <p:nvPr>
            <p:ph type="sldNum" sz="quarter" idx="12"/>
          </p:nvPr>
        </p:nvSpPr>
        <p:spPr>
          <a:ln/>
        </p:spPr>
        <p:txBody>
          <a:bodyPr/>
          <a:lstStyle>
            <a:lvl1pPr>
              <a:defRPr/>
            </a:lvl1pPr>
          </a:lstStyle>
          <a:p>
            <a:pPr>
              <a:defRPr/>
            </a:pPr>
            <a:fld id="{87A01D2B-AC22-4B42-A39A-4EF812051D36}" type="slidenum">
              <a:rPr lang="en-US"/>
              <a:pPr>
                <a:defRPr/>
              </a:pPr>
              <a:t>‹#›</a:t>
            </a:fld>
            <a:endParaRPr lang="en-US"/>
          </a:p>
        </p:txBody>
      </p:sp>
    </p:spTree>
    <p:extLst>
      <p:ext uri="{BB962C8B-B14F-4D97-AF65-F5344CB8AC3E}">
        <p14:creationId xmlns:p14="http://schemas.microsoft.com/office/powerpoint/2010/main" val="1431225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a:ln/>
        </p:spPr>
        <p:txBody>
          <a:bodyPr/>
          <a:lstStyle>
            <a:lvl1pPr>
              <a:defRPr/>
            </a:lvl1pPr>
          </a:lstStyle>
          <a:p>
            <a:pPr>
              <a:defRPr/>
            </a:pPr>
            <a:endParaRPr lang="en-US"/>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p>
        </p:txBody>
      </p:sp>
      <p:sp>
        <p:nvSpPr>
          <p:cNvPr id="5" name="Rectangle 1034"/>
          <p:cNvSpPr>
            <a:spLocks noGrp="1" noChangeArrowheads="1"/>
          </p:cNvSpPr>
          <p:nvPr>
            <p:ph type="sldNum" sz="quarter" idx="12"/>
          </p:nvPr>
        </p:nvSpPr>
        <p:spPr>
          <a:ln/>
        </p:spPr>
        <p:txBody>
          <a:bodyPr/>
          <a:lstStyle>
            <a:lvl1pPr>
              <a:defRPr/>
            </a:lvl1pPr>
          </a:lstStyle>
          <a:p>
            <a:pPr>
              <a:defRPr/>
            </a:pPr>
            <a:fld id="{4C1C1416-F056-4941-969E-2D082168779B}" type="slidenum">
              <a:rPr lang="en-US"/>
              <a:pPr>
                <a:defRPr/>
              </a:pPr>
              <a:t>‹#›</a:t>
            </a:fld>
            <a:endParaRPr lang="en-US"/>
          </a:p>
        </p:txBody>
      </p:sp>
    </p:spTree>
    <p:extLst>
      <p:ext uri="{BB962C8B-B14F-4D97-AF65-F5344CB8AC3E}">
        <p14:creationId xmlns:p14="http://schemas.microsoft.com/office/powerpoint/2010/main" val="364466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8E18725-C116-6F44-A26E-28E9ED3D3A50}" type="slidenum">
              <a:rPr lang="en-US"/>
              <a:pPr>
                <a:defRPr/>
              </a:pPr>
              <a:t>‹#›</a:t>
            </a:fld>
            <a:endParaRPr lang="en-US"/>
          </a:p>
        </p:txBody>
      </p:sp>
    </p:spTree>
    <p:extLst>
      <p:ext uri="{BB962C8B-B14F-4D97-AF65-F5344CB8AC3E}">
        <p14:creationId xmlns:p14="http://schemas.microsoft.com/office/powerpoint/2010/main" val="2141856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pPr>
              <a:defRPr/>
            </a:pPr>
            <a:endParaRPr lang="en-US"/>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p>
        </p:txBody>
      </p:sp>
      <p:sp>
        <p:nvSpPr>
          <p:cNvPr id="4" name="Rectangle 1034"/>
          <p:cNvSpPr>
            <a:spLocks noGrp="1" noChangeArrowheads="1"/>
          </p:cNvSpPr>
          <p:nvPr>
            <p:ph type="sldNum" sz="quarter" idx="12"/>
          </p:nvPr>
        </p:nvSpPr>
        <p:spPr>
          <a:ln/>
        </p:spPr>
        <p:txBody>
          <a:bodyPr/>
          <a:lstStyle>
            <a:lvl1pPr>
              <a:defRPr/>
            </a:lvl1pPr>
          </a:lstStyle>
          <a:p>
            <a:pPr>
              <a:defRPr/>
            </a:pPr>
            <a:fld id="{3DC2A7CE-085B-6A44-815E-85F88D129305}" type="slidenum">
              <a:rPr lang="en-US"/>
              <a:pPr>
                <a:defRPr/>
              </a:pPr>
              <a:t>‹#›</a:t>
            </a:fld>
            <a:endParaRPr lang="en-US"/>
          </a:p>
        </p:txBody>
      </p:sp>
    </p:spTree>
    <p:extLst>
      <p:ext uri="{BB962C8B-B14F-4D97-AF65-F5344CB8AC3E}">
        <p14:creationId xmlns:p14="http://schemas.microsoft.com/office/powerpoint/2010/main" val="417041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734845BA-1A28-9E49-B009-DFD2D0122344}" type="slidenum">
              <a:rPr lang="en-US"/>
              <a:pPr>
                <a:defRPr/>
              </a:pPr>
              <a:t>‹#›</a:t>
            </a:fld>
            <a:endParaRPr lang="en-US"/>
          </a:p>
        </p:txBody>
      </p:sp>
    </p:spTree>
    <p:extLst>
      <p:ext uri="{BB962C8B-B14F-4D97-AF65-F5344CB8AC3E}">
        <p14:creationId xmlns:p14="http://schemas.microsoft.com/office/powerpoint/2010/main" val="3328976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a:ln/>
        </p:spPr>
        <p:txBody>
          <a:bodyPr/>
          <a:lstStyle>
            <a:lvl1pPr>
              <a:defRPr/>
            </a:lvl1pPr>
          </a:lstStyle>
          <a:p>
            <a:pPr>
              <a:defRPr/>
            </a:pPr>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pPr>
              <a:defRPr/>
            </a:pPr>
            <a:fld id="{504BCC6B-83F1-644E-AF66-F66DF3F77147}" type="slidenum">
              <a:rPr lang="en-US"/>
              <a:pPr>
                <a:defRPr/>
              </a:pPr>
              <a:t>‹#›</a:t>
            </a:fld>
            <a:endParaRPr lang="en-US"/>
          </a:p>
        </p:txBody>
      </p:sp>
    </p:spTree>
    <p:extLst>
      <p:ext uri="{BB962C8B-B14F-4D97-AF65-F5344CB8AC3E}">
        <p14:creationId xmlns:p14="http://schemas.microsoft.com/office/powerpoint/2010/main" val="1236674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CBFE58CE-A48F-DB43-B8E4-B0E785431440}" type="slidenum">
              <a:rPr lang="en-US"/>
              <a:pPr>
                <a:defRPr/>
              </a:pPr>
              <a:t>‹#›</a:t>
            </a:fld>
            <a:endParaRPr lang="en-US"/>
          </a:p>
        </p:txBody>
      </p:sp>
    </p:spTree>
    <p:extLst>
      <p:ext uri="{BB962C8B-B14F-4D97-AF65-F5344CB8AC3E}">
        <p14:creationId xmlns:p14="http://schemas.microsoft.com/office/powerpoint/2010/main" val="1834733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a:ln/>
        </p:spPr>
        <p:txBody>
          <a:bodyPr/>
          <a:lstStyle>
            <a:lvl1pPr>
              <a:defRPr/>
            </a:lvl1pPr>
          </a:lstStyle>
          <a:p>
            <a:pPr>
              <a:defRPr/>
            </a:pPr>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pPr>
              <a:defRPr/>
            </a:pPr>
            <a:fld id="{88D8FCFC-F2E1-D741-9CD1-69BA937F02C8}" type="slidenum">
              <a:rPr lang="en-US"/>
              <a:pPr>
                <a:defRPr/>
              </a:pPr>
              <a:t>‹#›</a:t>
            </a:fld>
            <a:endParaRPr lang="en-US"/>
          </a:p>
        </p:txBody>
      </p:sp>
    </p:spTree>
    <p:extLst>
      <p:ext uri="{BB962C8B-B14F-4D97-AF65-F5344CB8AC3E}">
        <p14:creationId xmlns:p14="http://schemas.microsoft.com/office/powerpoint/2010/main" val="2538868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47085BA-3594-CD4B-8938-359DFFF51F7F}" type="slidenum">
              <a:rPr lang="en-US"/>
              <a:pPr>
                <a:defRPr/>
              </a:pPr>
              <a:t>‹#›</a:t>
            </a:fld>
            <a:endParaRPr lang="en-US"/>
          </a:p>
        </p:txBody>
      </p:sp>
    </p:spTree>
    <p:extLst>
      <p:ext uri="{BB962C8B-B14F-4D97-AF65-F5344CB8AC3E}">
        <p14:creationId xmlns:p14="http://schemas.microsoft.com/office/powerpoint/2010/main" val="526596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0EA5A0DE-8B5E-CE48-9CF8-60F7359F50A1}" type="slidenum">
              <a:rPr lang="en-US"/>
              <a:pPr>
                <a:defRPr/>
              </a:pPr>
              <a:t>‹#›</a:t>
            </a:fld>
            <a:endParaRPr lang="en-US"/>
          </a:p>
        </p:txBody>
      </p:sp>
    </p:spTree>
    <p:extLst>
      <p:ext uri="{BB962C8B-B14F-4D97-AF65-F5344CB8AC3E}">
        <p14:creationId xmlns:p14="http://schemas.microsoft.com/office/powerpoint/2010/main" val="1871144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631FA047-5B8B-254F-A91F-F6E2A996EBF5}" type="slidenum">
              <a:rPr lang="en-US"/>
              <a:pPr>
                <a:defRPr/>
              </a:pPr>
              <a:t>‹#›</a:t>
            </a:fld>
            <a:endParaRPr lang="en-US"/>
          </a:p>
        </p:txBody>
      </p:sp>
    </p:spTree>
    <p:extLst>
      <p:ext uri="{BB962C8B-B14F-4D97-AF65-F5344CB8AC3E}">
        <p14:creationId xmlns:p14="http://schemas.microsoft.com/office/powerpoint/2010/main" val="1813882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68385C73-7302-7E42-AAFC-A1424AEA70FE}" type="slidenum">
              <a:rPr lang="en-US"/>
              <a:pPr>
                <a:defRPr/>
              </a:pPr>
              <a:t>‹#›</a:t>
            </a:fld>
            <a:endParaRPr lang="en-US"/>
          </a:p>
        </p:txBody>
      </p:sp>
    </p:spTree>
    <p:extLst>
      <p:ext uri="{BB962C8B-B14F-4D97-AF65-F5344CB8AC3E}">
        <p14:creationId xmlns:p14="http://schemas.microsoft.com/office/powerpoint/2010/main" val="2838812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EB4496F7-7AFA-6A42-B5E4-0AA414E497DC}" type="slidenum">
              <a:rPr lang="en-US"/>
              <a:pPr>
                <a:defRPr/>
              </a:pPr>
              <a:t>‹#›</a:t>
            </a:fld>
            <a:endParaRPr lang="en-US"/>
          </a:p>
        </p:txBody>
      </p:sp>
    </p:spTree>
    <p:extLst>
      <p:ext uri="{BB962C8B-B14F-4D97-AF65-F5344CB8AC3E}">
        <p14:creationId xmlns:p14="http://schemas.microsoft.com/office/powerpoint/2010/main" val="388823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0ECD23B-92B3-7F45-8304-40252252DA0D}" type="slidenum">
              <a:rPr lang="en-US"/>
              <a:pPr>
                <a:defRPr/>
              </a:pPr>
              <a:t>‹#›</a:t>
            </a:fld>
            <a:endParaRPr lang="en-US"/>
          </a:p>
        </p:txBody>
      </p:sp>
    </p:spTree>
    <p:extLst>
      <p:ext uri="{BB962C8B-B14F-4D97-AF65-F5344CB8AC3E}">
        <p14:creationId xmlns:p14="http://schemas.microsoft.com/office/powerpoint/2010/main" val="2054642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FD93D809-344D-3A40-839F-9651028181C9}" type="slidenum">
              <a:rPr lang="en-US"/>
              <a:pPr>
                <a:defRPr/>
              </a:pPr>
              <a:t>‹#›</a:t>
            </a:fld>
            <a:endParaRPr lang="en-US"/>
          </a:p>
        </p:txBody>
      </p:sp>
    </p:spTree>
    <p:extLst>
      <p:ext uri="{BB962C8B-B14F-4D97-AF65-F5344CB8AC3E}">
        <p14:creationId xmlns:p14="http://schemas.microsoft.com/office/powerpoint/2010/main" val="2399462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975E2F09-C7F2-5A41-88E9-4D6B19C7C59D}" type="slidenum">
              <a:rPr lang="en-US"/>
              <a:pPr>
                <a:defRPr/>
              </a:pPr>
              <a:t>‹#›</a:t>
            </a:fld>
            <a:endParaRPr lang="en-US"/>
          </a:p>
        </p:txBody>
      </p:sp>
    </p:spTree>
    <p:extLst>
      <p:ext uri="{BB962C8B-B14F-4D97-AF65-F5344CB8AC3E}">
        <p14:creationId xmlns:p14="http://schemas.microsoft.com/office/powerpoint/2010/main" val="1034838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2A880881-5440-BB48-A5EB-40385ABE9329}" type="slidenum">
              <a:rPr lang="en-US"/>
              <a:pPr>
                <a:defRPr/>
              </a:pPr>
              <a:t>‹#›</a:t>
            </a:fld>
            <a:endParaRPr lang="en-US"/>
          </a:p>
        </p:txBody>
      </p:sp>
    </p:spTree>
    <p:extLst>
      <p:ext uri="{BB962C8B-B14F-4D97-AF65-F5344CB8AC3E}">
        <p14:creationId xmlns:p14="http://schemas.microsoft.com/office/powerpoint/2010/main" val="4119131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93A3ABA-43CF-9846-A551-228FF147C57A}" type="slidenum">
              <a:rPr lang="en-US"/>
              <a:pPr>
                <a:defRPr/>
              </a:pPr>
              <a:t>‹#›</a:t>
            </a:fld>
            <a:endParaRPr lang="en-US"/>
          </a:p>
        </p:txBody>
      </p:sp>
    </p:spTree>
    <p:extLst>
      <p:ext uri="{BB962C8B-B14F-4D97-AF65-F5344CB8AC3E}">
        <p14:creationId xmlns:p14="http://schemas.microsoft.com/office/powerpoint/2010/main" val="39894901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23EAC5F-16E7-4843-84F7-49DF809F3618}" type="slidenum">
              <a:rPr lang="en-US"/>
              <a:pPr>
                <a:defRPr/>
              </a:pPr>
              <a:t>‹#›</a:t>
            </a:fld>
            <a:endParaRPr lang="en-US"/>
          </a:p>
        </p:txBody>
      </p:sp>
    </p:spTree>
    <p:extLst>
      <p:ext uri="{BB962C8B-B14F-4D97-AF65-F5344CB8AC3E}">
        <p14:creationId xmlns:p14="http://schemas.microsoft.com/office/powerpoint/2010/main" val="390241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BF42029-DC7C-804F-9628-E1BE79E3BC43}" type="slidenum">
              <a:rPr lang="en-US"/>
              <a:pPr>
                <a:defRPr/>
              </a:pPr>
              <a:t>‹#›</a:t>
            </a:fld>
            <a:endParaRPr lang="en-US"/>
          </a:p>
        </p:txBody>
      </p:sp>
    </p:spTree>
    <p:extLst>
      <p:ext uri="{BB962C8B-B14F-4D97-AF65-F5344CB8AC3E}">
        <p14:creationId xmlns:p14="http://schemas.microsoft.com/office/powerpoint/2010/main" val="14970016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ahoma" pitchFamily="-105" charset="-52"/>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ahoma" pitchFamily="-105" charset="-52"/>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ahoma" charset="0"/>
              </a:defRPr>
            </a:lvl1pPr>
          </a:lstStyle>
          <a:p>
            <a:pPr>
              <a:defRPr/>
            </a:pPr>
            <a:fld id="{6327C7F5-05A3-8845-BDEC-626812076A02}" type="slidenum">
              <a:rPr lang="en-US"/>
              <a:pPr>
                <a:defRPr/>
              </a:pPr>
              <a:t>‹#›</a:t>
            </a:fld>
            <a:endParaRPr lang="en-US"/>
          </a:p>
        </p:txBody>
      </p:sp>
    </p:spTree>
    <p:extLst>
      <p:ext uri="{BB962C8B-B14F-4D97-AF65-F5344CB8AC3E}">
        <p14:creationId xmlns:p14="http://schemas.microsoft.com/office/powerpoint/2010/main" val="273080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91214F-B811-8941-A227-7F9322CDDD4E}" type="slidenum">
              <a:rPr lang="en-US"/>
              <a:pPr>
                <a:defRPr/>
              </a:pPr>
              <a:t>‹#›</a:t>
            </a:fld>
            <a:endParaRPr lang="en-US"/>
          </a:p>
        </p:txBody>
      </p:sp>
    </p:spTree>
    <p:extLst>
      <p:ext uri="{BB962C8B-B14F-4D97-AF65-F5344CB8AC3E}">
        <p14:creationId xmlns:p14="http://schemas.microsoft.com/office/powerpoint/2010/main" val="37382542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6A5BEA6-1872-0F41-9D1B-758EFE56C0D5}" type="slidenum">
              <a:rPr lang="en-US"/>
              <a:pPr>
                <a:defRPr/>
              </a:pPr>
              <a:t>‹#›</a:t>
            </a:fld>
            <a:endParaRPr lang="en-US"/>
          </a:p>
        </p:txBody>
      </p:sp>
    </p:spTree>
    <p:extLst>
      <p:ext uri="{BB962C8B-B14F-4D97-AF65-F5344CB8AC3E}">
        <p14:creationId xmlns:p14="http://schemas.microsoft.com/office/powerpoint/2010/main" val="14182641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431F6DF-3288-B640-9F90-145F54740B91}" type="slidenum">
              <a:rPr lang="en-US"/>
              <a:pPr>
                <a:defRPr/>
              </a:pPr>
              <a:t>‹#›</a:t>
            </a:fld>
            <a:endParaRPr lang="en-US"/>
          </a:p>
        </p:txBody>
      </p:sp>
    </p:spTree>
    <p:extLst>
      <p:ext uri="{BB962C8B-B14F-4D97-AF65-F5344CB8AC3E}">
        <p14:creationId xmlns:p14="http://schemas.microsoft.com/office/powerpoint/2010/main" val="38000316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F3622A7-8315-B34C-A460-462C315E482B}" type="slidenum">
              <a:rPr lang="en-US"/>
              <a:pPr>
                <a:defRPr/>
              </a:pPr>
              <a:t>‹#›</a:t>
            </a:fld>
            <a:endParaRPr lang="en-US"/>
          </a:p>
        </p:txBody>
      </p:sp>
    </p:spTree>
    <p:extLst>
      <p:ext uri="{BB962C8B-B14F-4D97-AF65-F5344CB8AC3E}">
        <p14:creationId xmlns:p14="http://schemas.microsoft.com/office/powerpoint/2010/main" val="885155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544DD8D-8B5E-2144-868C-7FA12DDAFF1F}" type="slidenum">
              <a:rPr lang="en-US"/>
              <a:pPr>
                <a:defRPr/>
              </a:pPr>
              <a:t>‹#›</a:t>
            </a:fld>
            <a:endParaRPr lang="en-US"/>
          </a:p>
        </p:txBody>
      </p:sp>
    </p:spTree>
    <p:extLst>
      <p:ext uri="{BB962C8B-B14F-4D97-AF65-F5344CB8AC3E}">
        <p14:creationId xmlns:p14="http://schemas.microsoft.com/office/powerpoint/2010/main" val="321538034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C99A3DA-BA5B-1740-B721-EC413CC4D021}" type="slidenum">
              <a:rPr lang="en-US"/>
              <a:pPr>
                <a:defRPr/>
              </a:pPr>
              <a:t>‹#›</a:t>
            </a:fld>
            <a:endParaRPr lang="en-US"/>
          </a:p>
        </p:txBody>
      </p:sp>
    </p:spTree>
    <p:extLst>
      <p:ext uri="{BB962C8B-B14F-4D97-AF65-F5344CB8AC3E}">
        <p14:creationId xmlns:p14="http://schemas.microsoft.com/office/powerpoint/2010/main" val="182857809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1C1D433-F997-2A42-B566-582C2CDDA5A7}" type="slidenum">
              <a:rPr lang="en-US"/>
              <a:pPr>
                <a:defRPr/>
              </a:pPr>
              <a:t>‹#›</a:t>
            </a:fld>
            <a:endParaRPr lang="en-US"/>
          </a:p>
        </p:txBody>
      </p:sp>
    </p:spTree>
    <p:extLst>
      <p:ext uri="{BB962C8B-B14F-4D97-AF65-F5344CB8AC3E}">
        <p14:creationId xmlns:p14="http://schemas.microsoft.com/office/powerpoint/2010/main" val="151837355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EC0548F-DED7-994B-807A-44B1869501CE}" type="slidenum">
              <a:rPr lang="en-US"/>
              <a:pPr>
                <a:defRPr/>
              </a:pPr>
              <a:t>‹#›</a:t>
            </a:fld>
            <a:endParaRPr lang="en-US"/>
          </a:p>
        </p:txBody>
      </p:sp>
    </p:spTree>
    <p:extLst>
      <p:ext uri="{BB962C8B-B14F-4D97-AF65-F5344CB8AC3E}">
        <p14:creationId xmlns:p14="http://schemas.microsoft.com/office/powerpoint/2010/main" val="61595298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0A40845-E5A2-E143-8EF7-D1AE4AE259BB}" type="slidenum">
              <a:rPr lang="en-US"/>
              <a:pPr>
                <a:defRPr/>
              </a:pPr>
              <a:t>‹#›</a:t>
            </a:fld>
            <a:endParaRPr lang="en-US"/>
          </a:p>
        </p:txBody>
      </p:sp>
    </p:spTree>
    <p:extLst>
      <p:ext uri="{BB962C8B-B14F-4D97-AF65-F5344CB8AC3E}">
        <p14:creationId xmlns:p14="http://schemas.microsoft.com/office/powerpoint/2010/main" val="41364245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61F7CC5-5A43-0B44-80B8-34DF96E42BDB}" type="slidenum">
              <a:rPr lang="en-US"/>
              <a:pPr>
                <a:defRPr/>
              </a:pPr>
              <a:t>‹#›</a:t>
            </a:fld>
            <a:endParaRPr lang="en-US"/>
          </a:p>
        </p:txBody>
      </p:sp>
    </p:spTree>
    <p:extLst>
      <p:ext uri="{BB962C8B-B14F-4D97-AF65-F5344CB8AC3E}">
        <p14:creationId xmlns:p14="http://schemas.microsoft.com/office/powerpoint/2010/main" val="115309173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436D5A6-64B3-C043-8D83-7D525C7C0D99}" type="slidenum">
              <a:rPr lang="en-US"/>
              <a:pPr>
                <a:defRPr/>
              </a:pPr>
              <a:t>‹#›</a:t>
            </a:fld>
            <a:endParaRPr lang="en-US"/>
          </a:p>
        </p:txBody>
      </p:sp>
    </p:spTree>
    <p:extLst>
      <p:ext uri="{BB962C8B-B14F-4D97-AF65-F5344CB8AC3E}">
        <p14:creationId xmlns:p14="http://schemas.microsoft.com/office/powerpoint/2010/main" val="23053086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22926978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0033486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741899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9074E7EF-7BB9-AF4C-BC6E-4CD922FCEDCE}" type="slidenum">
              <a:rPr lang="en-US"/>
              <a:pPr>
                <a:defRPr/>
              </a:pPr>
              <a:t>‹#›</a:t>
            </a:fld>
            <a:endParaRPr lang="en-US"/>
          </a:p>
        </p:txBody>
      </p:sp>
    </p:spTree>
    <p:extLst>
      <p:ext uri="{BB962C8B-B14F-4D97-AF65-F5344CB8AC3E}">
        <p14:creationId xmlns:p14="http://schemas.microsoft.com/office/powerpoint/2010/main" val="1062721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208277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05709733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4784179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675644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15004780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405881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3644081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2242673228"/>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2862046108"/>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4014905963"/>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B46E2F0-19E5-734F-B1EA-BBE1CC0DA952}" type="slidenum">
              <a:rPr lang="en-US"/>
              <a:pPr>
                <a:defRPr/>
              </a:pPr>
              <a:t>‹#›</a:t>
            </a:fld>
            <a:endParaRPr lang="en-US"/>
          </a:p>
        </p:txBody>
      </p:sp>
    </p:spTree>
    <p:extLst>
      <p:ext uri="{BB962C8B-B14F-4D97-AF65-F5344CB8AC3E}">
        <p14:creationId xmlns:p14="http://schemas.microsoft.com/office/powerpoint/2010/main" val="25469750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1165823724"/>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483595037"/>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1170532040"/>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3619385820"/>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3978141173"/>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1570795734"/>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2774343657"/>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3330669985"/>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3442411872"/>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916517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0ADF99D8-CDAC-AE49-9B80-BCCC8C7A2584}" type="slidenum">
              <a:rPr lang="en-US"/>
              <a:pPr>
                <a:defRPr/>
              </a:pPr>
              <a:t>‹#›</a:t>
            </a:fld>
            <a:endParaRPr lang="en-US"/>
          </a:p>
        </p:txBody>
      </p:sp>
    </p:spTree>
    <p:extLst>
      <p:ext uri="{BB962C8B-B14F-4D97-AF65-F5344CB8AC3E}">
        <p14:creationId xmlns:p14="http://schemas.microsoft.com/office/powerpoint/2010/main" val="2222102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35292738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973354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4977953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5094062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2072891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1047435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496723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5152496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4013676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6469027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3C56423-237D-814D-8518-2F87C8A34F5A}" type="slidenum">
              <a:rPr lang="en-US"/>
              <a:pPr>
                <a:defRPr/>
              </a:pPr>
              <a:t>‹#›</a:t>
            </a:fld>
            <a:endParaRPr lang="en-US"/>
          </a:p>
        </p:txBody>
      </p:sp>
    </p:spTree>
    <p:extLst>
      <p:ext uri="{BB962C8B-B14F-4D97-AF65-F5344CB8AC3E}">
        <p14:creationId xmlns:p14="http://schemas.microsoft.com/office/powerpoint/2010/main" val="2337202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Times New Roman" charset="0"/>
                <a:ea typeface="ヒラギノ角ゴ Pro W3" charset="-128"/>
                <a:cs typeface="ヒラギノ角ゴ Pro W3"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Times New Roman" charset="0"/>
                <a:ea typeface="ヒラギノ角ゴ Pro W3" charset="-128"/>
                <a:cs typeface="ヒラギノ角ゴ Pro W3"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DA7147C7-9A65-8141-B9E6-3C557C38080B}" type="slidenum">
              <a:rPr lang="en-US"/>
              <a:pPr>
                <a:defRPr/>
              </a:pPr>
              <a:t>‹#›</a:t>
            </a:fld>
            <a:endParaRPr lang="en-US"/>
          </a:p>
        </p:txBody>
      </p:sp>
    </p:spTree>
    <p:extLst>
      <p:ext uri="{BB962C8B-B14F-4D97-AF65-F5344CB8AC3E}">
        <p14:creationId xmlns:p14="http://schemas.microsoft.com/office/powerpoint/2010/main" val="14186915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07" charset="0"/>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50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50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11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0F72E9CC-9E54-4244-8C7F-CB2D2AB2CB8D}" type="slidenum">
              <a:rPr lang="en-US"/>
              <a:pPr>
                <a:defRPr/>
              </a:pPr>
              <a:t>‹#›</a:t>
            </a:fld>
            <a:endParaRPr lang="en-US"/>
          </a:p>
        </p:txBody>
      </p:sp>
    </p:spTree>
    <p:extLst>
      <p:ext uri="{BB962C8B-B14F-4D97-AF65-F5344CB8AC3E}">
        <p14:creationId xmlns:p14="http://schemas.microsoft.com/office/powerpoint/2010/main" val="12947510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085546E2-C9FB-0A4A-895B-BB70BEE38D0E}" type="slidenum">
              <a:rPr lang="en-US"/>
              <a:pPr>
                <a:defRPr/>
              </a:pPr>
              <a:t>‹#›</a:t>
            </a:fld>
            <a:endParaRPr lang="en-US"/>
          </a:p>
        </p:txBody>
      </p:sp>
    </p:spTree>
    <p:extLst>
      <p:ext uri="{BB962C8B-B14F-4D97-AF65-F5344CB8AC3E}">
        <p14:creationId xmlns:p14="http://schemas.microsoft.com/office/powerpoint/2010/main" val="31954321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494F51C2-5B00-D142-B931-6F86CE963E7A}" type="slidenum">
              <a:rPr lang="en-US"/>
              <a:pPr>
                <a:defRPr/>
              </a:pPr>
              <a:t>‹#›</a:t>
            </a:fld>
            <a:endParaRPr lang="en-US"/>
          </a:p>
        </p:txBody>
      </p:sp>
    </p:spTree>
    <p:extLst>
      <p:ext uri="{BB962C8B-B14F-4D97-AF65-F5344CB8AC3E}">
        <p14:creationId xmlns:p14="http://schemas.microsoft.com/office/powerpoint/2010/main" val="1148096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68F0CC95-2055-624D-963D-DF04283450F5}" type="slidenum">
              <a:rPr lang="en-US"/>
              <a:pPr>
                <a:defRPr/>
              </a:pPr>
              <a:t>‹#›</a:t>
            </a:fld>
            <a:endParaRPr lang="en-US"/>
          </a:p>
        </p:txBody>
      </p:sp>
    </p:spTree>
    <p:extLst>
      <p:ext uri="{BB962C8B-B14F-4D97-AF65-F5344CB8AC3E}">
        <p14:creationId xmlns:p14="http://schemas.microsoft.com/office/powerpoint/2010/main" val="32487742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p:cNvSpPr>
            <a:spLocks noGrp="1" noChangeArrowheads="1"/>
          </p:cNvSpPr>
          <p:nvPr>
            <p:ph type="dt" sz="half" idx="10"/>
          </p:nvPr>
        </p:nvSpPr>
        <p:spPr>
          <a:ln/>
        </p:spPr>
        <p:txBody>
          <a:bodyPr/>
          <a:lstStyle>
            <a:lvl1pPr>
              <a:defRPr/>
            </a:lvl1pPr>
          </a:lstStyle>
          <a:p>
            <a:pPr>
              <a:defRPr/>
            </a:pPr>
            <a:endParaRPr lang="en-US"/>
          </a:p>
        </p:txBody>
      </p:sp>
      <p:sp>
        <p:nvSpPr>
          <p:cNvPr id="8" name="Rectangle 36"/>
          <p:cNvSpPr>
            <a:spLocks noGrp="1" noChangeArrowheads="1"/>
          </p:cNvSpPr>
          <p:nvPr>
            <p:ph type="ftr" sz="quarter" idx="11"/>
          </p:nvPr>
        </p:nvSpPr>
        <p:spPr>
          <a:ln/>
        </p:spPr>
        <p:txBody>
          <a:bodyPr/>
          <a:lstStyle>
            <a:lvl1pPr>
              <a:defRPr/>
            </a:lvl1pPr>
          </a:lstStyle>
          <a:p>
            <a:pPr>
              <a:defRPr/>
            </a:pPr>
            <a:endParaRPr lang="en-US"/>
          </a:p>
        </p:txBody>
      </p:sp>
      <p:sp>
        <p:nvSpPr>
          <p:cNvPr id="9" name="Rectangle 37"/>
          <p:cNvSpPr>
            <a:spLocks noGrp="1" noChangeArrowheads="1"/>
          </p:cNvSpPr>
          <p:nvPr>
            <p:ph type="sldNum" sz="quarter" idx="12"/>
          </p:nvPr>
        </p:nvSpPr>
        <p:spPr>
          <a:ln/>
        </p:spPr>
        <p:txBody>
          <a:bodyPr/>
          <a:lstStyle>
            <a:lvl1pPr>
              <a:defRPr/>
            </a:lvl1pPr>
          </a:lstStyle>
          <a:p>
            <a:pPr>
              <a:defRPr/>
            </a:pPr>
            <a:fld id="{EE205465-098D-4B45-8126-61FF6BF1CFCD}" type="slidenum">
              <a:rPr lang="en-US"/>
              <a:pPr>
                <a:defRPr/>
              </a:pPr>
              <a:t>‹#›</a:t>
            </a:fld>
            <a:endParaRPr lang="en-US"/>
          </a:p>
        </p:txBody>
      </p:sp>
    </p:spTree>
    <p:extLst>
      <p:ext uri="{BB962C8B-B14F-4D97-AF65-F5344CB8AC3E}">
        <p14:creationId xmlns:p14="http://schemas.microsoft.com/office/powerpoint/2010/main" val="2818711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a:ln/>
        </p:spPr>
        <p:txBody>
          <a:bodyPr/>
          <a:lstStyle>
            <a:lvl1pPr>
              <a:defRPr/>
            </a:lvl1pPr>
          </a:lstStyle>
          <a:p>
            <a:pPr>
              <a:defRPr/>
            </a:pPr>
            <a:endParaRPr lang="en-US"/>
          </a:p>
        </p:txBody>
      </p:sp>
      <p:sp>
        <p:nvSpPr>
          <p:cNvPr id="4" name="Rectangle 36"/>
          <p:cNvSpPr>
            <a:spLocks noGrp="1" noChangeArrowheads="1"/>
          </p:cNvSpPr>
          <p:nvPr>
            <p:ph type="ftr" sz="quarter" idx="11"/>
          </p:nvPr>
        </p:nvSpPr>
        <p:spPr>
          <a:ln/>
        </p:spPr>
        <p:txBody>
          <a:bodyPr/>
          <a:lstStyle>
            <a:lvl1pPr>
              <a:defRPr/>
            </a:lvl1pPr>
          </a:lstStyle>
          <a:p>
            <a:pPr>
              <a:defRPr/>
            </a:pPr>
            <a:endParaRPr lang="en-US"/>
          </a:p>
        </p:txBody>
      </p:sp>
      <p:sp>
        <p:nvSpPr>
          <p:cNvPr id="5" name="Rectangle 37"/>
          <p:cNvSpPr>
            <a:spLocks noGrp="1" noChangeArrowheads="1"/>
          </p:cNvSpPr>
          <p:nvPr>
            <p:ph type="sldNum" sz="quarter" idx="12"/>
          </p:nvPr>
        </p:nvSpPr>
        <p:spPr>
          <a:ln/>
        </p:spPr>
        <p:txBody>
          <a:bodyPr/>
          <a:lstStyle>
            <a:lvl1pPr>
              <a:defRPr/>
            </a:lvl1pPr>
          </a:lstStyle>
          <a:p>
            <a:pPr>
              <a:defRPr/>
            </a:pPr>
            <a:fld id="{20721ADD-4BFA-D14F-A3D0-5A1E9C423F74}" type="slidenum">
              <a:rPr lang="en-US"/>
              <a:pPr>
                <a:defRPr/>
              </a:pPr>
              <a:t>‹#›</a:t>
            </a:fld>
            <a:endParaRPr lang="en-US"/>
          </a:p>
        </p:txBody>
      </p:sp>
    </p:spTree>
    <p:extLst>
      <p:ext uri="{BB962C8B-B14F-4D97-AF65-F5344CB8AC3E}">
        <p14:creationId xmlns:p14="http://schemas.microsoft.com/office/powerpoint/2010/main" val="38908018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pPr>
              <a:defRPr/>
            </a:pPr>
            <a:fld id="{65B8A61C-063B-8E43-951E-A08990268D56}" type="slidenum">
              <a:rPr lang="en-US"/>
              <a:pPr>
                <a:defRPr/>
              </a:pPr>
              <a:t>‹#›</a:t>
            </a:fld>
            <a:endParaRPr lang="en-US"/>
          </a:p>
        </p:txBody>
      </p:sp>
    </p:spTree>
    <p:extLst>
      <p:ext uri="{BB962C8B-B14F-4D97-AF65-F5344CB8AC3E}">
        <p14:creationId xmlns:p14="http://schemas.microsoft.com/office/powerpoint/2010/main" val="10927962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4358787A-5975-A046-915E-4CE9D961EED2}" type="slidenum">
              <a:rPr lang="en-US"/>
              <a:pPr>
                <a:defRPr/>
              </a:pPr>
              <a:t>‹#›</a:t>
            </a:fld>
            <a:endParaRPr lang="en-US"/>
          </a:p>
        </p:txBody>
      </p:sp>
    </p:spTree>
    <p:extLst>
      <p:ext uri="{BB962C8B-B14F-4D97-AF65-F5344CB8AC3E}">
        <p14:creationId xmlns:p14="http://schemas.microsoft.com/office/powerpoint/2010/main" val="2771030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336854E2-A1F5-C845-BC17-624D38317CA5}" type="slidenum">
              <a:rPr lang="en-US"/>
              <a:pPr>
                <a:defRPr/>
              </a:pPr>
              <a:t>‹#›</a:t>
            </a:fld>
            <a:endParaRPr lang="en-US"/>
          </a:p>
        </p:txBody>
      </p:sp>
    </p:spTree>
    <p:extLst>
      <p:ext uri="{BB962C8B-B14F-4D97-AF65-F5344CB8AC3E}">
        <p14:creationId xmlns:p14="http://schemas.microsoft.com/office/powerpoint/2010/main" val="35322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DB1E45E-1DFD-1945-9336-78E46DE048AF}" type="slidenum">
              <a:rPr lang="en-US"/>
              <a:pPr>
                <a:defRPr/>
              </a:pPr>
              <a:t>‹#›</a:t>
            </a:fld>
            <a:endParaRPr lang="en-US"/>
          </a:p>
        </p:txBody>
      </p:sp>
    </p:spTree>
    <p:extLst>
      <p:ext uri="{BB962C8B-B14F-4D97-AF65-F5344CB8AC3E}">
        <p14:creationId xmlns:p14="http://schemas.microsoft.com/office/powerpoint/2010/main" val="8617849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07486CDD-D0B6-B943-9D38-6D2C897027A2}" type="slidenum">
              <a:rPr lang="en-US"/>
              <a:pPr>
                <a:defRPr/>
              </a:pPr>
              <a:t>‹#›</a:t>
            </a:fld>
            <a:endParaRPr lang="en-US"/>
          </a:p>
        </p:txBody>
      </p:sp>
    </p:spTree>
    <p:extLst>
      <p:ext uri="{BB962C8B-B14F-4D97-AF65-F5344CB8AC3E}">
        <p14:creationId xmlns:p14="http://schemas.microsoft.com/office/powerpoint/2010/main" val="10993251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a:ln/>
        </p:spPr>
        <p:txBody>
          <a:bodyPr/>
          <a:lstStyle>
            <a:lvl1pPr>
              <a:defRPr/>
            </a:lvl1pPr>
          </a:lstStyle>
          <a:p>
            <a:pPr>
              <a:defRPr/>
            </a:pPr>
            <a:endParaRPr lang="en-US"/>
          </a:p>
        </p:txBody>
      </p:sp>
      <p:sp>
        <p:nvSpPr>
          <p:cNvPr id="5" name="Rectangle 36"/>
          <p:cNvSpPr>
            <a:spLocks noGrp="1" noChangeArrowheads="1"/>
          </p:cNvSpPr>
          <p:nvPr>
            <p:ph type="ftr" sz="quarter" idx="11"/>
          </p:nvPr>
        </p:nvSpPr>
        <p:spPr>
          <a:ln/>
        </p:spPr>
        <p:txBody>
          <a:bodyPr/>
          <a:lstStyle>
            <a:lvl1pPr>
              <a:defRPr/>
            </a:lvl1pPr>
          </a:lstStyle>
          <a:p>
            <a:pPr>
              <a:defRPr/>
            </a:pPr>
            <a:endParaRPr lang="en-US"/>
          </a:p>
        </p:txBody>
      </p:sp>
      <p:sp>
        <p:nvSpPr>
          <p:cNvPr id="6" name="Rectangle 37"/>
          <p:cNvSpPr>
            <a:spLocks noGrp="1" noChangeArrowheads="1"/>
          </p:cNvSpPr>
          <p:nvPr>
            <p:ph type="sldNum" sz="quarter" idx="12"/>
          </p:nvPr>
        </p:nvSpPr>
        <p:spPr>
          <a:ln/>
        </p:spPr>
        <p:txBody>
          <a:bodyPr/>
          <a:lstStyle>
            <a:lvl1pPr>
              <a:defRPr/>
            </a:lvl1pPr>
          </a:lstStyle>
          <a:p>
            <a:pPr>
              <a:defRPr/>
            </a:pPr>
            <a:fld id="{EA4B302E-69FC-AF46-AAA7-42495A1203D2}" type="slidenum">
              <a:rPr lang="en-US"/>
              <a:pPr>
                <a:defRPr/>
              </a:pPr>
              <a:t>‹#›</a:t>
            </a:fld>
            <a:endParaRPr lang="en-US"/>
          </a:p>
        </p:txBody>
      </p:sp>
    </p:spTree>
    <p:extLst>
      <p:ext uri="{BB962C8B-B14F-4D97-AF65-F5344CB8AC3E}">
        <p14:creationId xmlns:p14="http://schemas.microsoft.com/office/powerpoint/2010/main" val="985194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a:ln/>
        </p:spPr>
        <p:txBody>
          <a:bodyPr/>
          <a:lstStyle>
            <a:lvl1pPr>
              <a:defRPr/>
            </a:lvl1pPr>
          </a:lstStyle>
          <a:p>
            <a:pPr>
              <a:defRPr/>
            </a:pPr>
            <a:endParaRPr lang="en-US"/>
          </a:p>
        </p:txBody>
      </p:sp>
      <p:sp>
        <p:nvSpPr>
          <p:cNvPr id="6" name="Rectangle 36"/>
          <p:cNvSpPr>
            <a:spLocks noGrp="1" noChangeArrowheads="1"/>
          </p:cNvSpPr>
          <p:nvPr>
            <p:ph type="ftr" sz="quarter" idx="11"/>
          </p:nvPr>
        </p:nvSpPr>
        <p:spPr>
          <a:ln/>
        </p:spPr>
        <p:txBody>
          <a:bodyPr/>
          <a:lstStyle>
            <a:lvl1pPr>
              <a:defRPr/>
            </a:lvl1pPr>
          </a:lstStyle>
          <a:p>
            <a:pPr>
              <a:defRPr/>
            </a:pPr>
            <a:endParaRPr lang="en-US"/>
          </a:p>
        </p:txBody>
      </p:sp>
      <p:sp>
        <p:nvSpPr>
          <p:cNvPr id="7" name="Rectangle 37"/>
          <p:cNvSpPr>
            <a:spLocks noGrp="1" noChangeArrowheads="1"/>
          </p:cNvSpPr>
          <p:nvPr>
            <p:ph type="sldNum" sz="quarter" idx="12"/>
          </p:nvPr>
        </p:nvSpPr>
        <p:spPr>
          <a:ln/>
        </p:spPr>
        <p:txBody>
          <a:bodyPr/>
          <a:lstStyle>
            <a:lvl1pPr>
              <a:defRPr/>
            </a:lvl1pPr>
          </a:lstStyle>
          <a:p>
            <a:pPr>
              <a:defRPr/>
            </a:pPr>
            <a:fld id="{37CBEB92-3DA5-DE44-B45E-0211E7D237B3}" type="slidenum">
              <a:rPr lang="en-US"/>
              <a:pPr>
                <a:defRPr/>
              </a:pPr>
              <a:t>‹#›</a:t>
            </a:fld>
            <a:endParaRPr lang="en-US"/>
          </a:p>
        </p:txBody>
      </p:sp>
    </p:spTree>
    <p:extLst>
      <p:ext uri="{BB962C8B-B14F-4D97-AF65-F5344CB8AC3E}">
        <p14:creationId xmlns:p14="http://schemas.microsoft.com/office/powerpoint/2010/main" val="32263352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4578"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664579" name="Rectangle 3"/>
          <p:cNvSpPr>
            <a:spLocks noGrp="1" noChangeArrowheads="1"/>
          </p:cNvSpPr>
          <p:nvPr>
            <p:ph type="subTitle" idx="1"/>
          </p:nvPr>
        </p:nvSpPr>
        <p:spPr>
          <a:xfrm>
            <a:off x="1676400" y="3733800"/>
            <a:ext cx="6781800" cy="1371600"/>
          </a:xfrm>
        </p:spPr>
        <p:txBody>
          <a:bodyPr/>
          <a:lstStyle>
            <a:lvl1pPr marL="0" indent="0" algn="r">
              <a:buFont typeface="Wingdings" pitchFamily="-11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1021C9-797F-2546-B7DF-F6C1988236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20874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071C57-BA5B-EC4F-8019-7DAE50EB5B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62515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7BEA87-0A4B-C041-B81B-A82FFC2470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426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CD69A-7657-2B4D-96BA-59B0477190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276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7CC896-A394-C74B-ADA7-8B6EF791D2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4288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062F4C-80E5-9C43-B4CC-20F4AC164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122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ea typeface="ヒラギノ角ゴ Pro W3"/>
              <a:cs typeface="ヒラギノ角ゴ Pro W3"/>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a typeface="ヒラギノ角ゴ Pro W3"/>
              <a:cs typeface="ヒラギノ角ゴ Pro W3"/>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AA8AEB-B89B-754E-B364-0DB0EA60A7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68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10.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1.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2.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22" charset="-52"/>
                <a:ea typeface="+mn-ea"/>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Tahoma" pitchFamily="22" charset="-52"/>
                <a:ea typeface="+mn-ea"/>
                <a:cs typeface="+mn-cs"/>
              </a:defRPr>
            </a:lvl1pPr>
          </a:lstStyle>
          <a:p>
            <a:pPr>
              <a:defRPr/>
            </a:pPr>
            <a:endParaRPr 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Tahoma" pitchFamily="22" charset="-52"/>
                <a:ea typeface="+mn-ea"/>
                <a:cs typeface="+mn-cs"/>
              </a:defRPr>
            </a:lvl1pPr>
          </a:lstStyle>
          <a:p>
            <a:pPr>
              <a:defRPr/>
            </a:pPr>
            <a:endParaRPr 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8120007B-5C1B-AE40-8F7A-F21EEE4C13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67"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 id="2147484732" r:id="rId12"/>
    <p:sldLayoutId id="2147484733"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2" charset="-52"/>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2" charset="-52"/>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2" charset="-52"/>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22" charset="-52"/>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22" charset="-128"/>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22" charset="2"/>
        <a:buChar char="§"/>
        <a:defRPr sz="2000">
          <a:solidFill>
            <a:schemeClr val="tx1"/>
          </a:solidFill>
          <a:effectLst>
            <a:outerShdw blurRad="38100" dist="38100" dir="2700000" algn="tl">
              <a:srgbClr val="000000"/>
            </a:outerShdw>
          </a:effectLst>
          <a:latin typeface="+mn-lt"/>
          <a:ea typeface="ＭＳ Ｐゴシック" pitchFamily="22" charset="-128"/>
        </a:defRPr>
      </a:lvl6pPr>
      <a:lvl7pPr marL="2971800" indent="-228600" algn="l" rtl="0" fontAlgn="base">
        <a:spcBef>
          <a:spcPct val="20000"/>
        </a:spcBef>
        <a:spcAft>
          <a:spcPct val="0"/>
        </a:spcAft>
        <a:buClr>
          <a:schemeClr val="hlink"/>
        </a:buClr>
        <a:buFont typeface="Wingdings" pitchFamily="22" charset="2"/>
        <a:buChar char="§"/>
        <a:defRPr sz="2000">
          <a:solidFill>
            <a:schemeClr val="tx1"/>
          </a:solidFill>
          <a:effectLst>
            <a:outerShdw blurRad="38100" dist="38100" dir="2700000" algn="tl">
              <a:srgbClr val="000000"/>
            </a:outerShdw>
          </a:effectLst>
          <a:latin typeface="+mn-lt"/>
          <a:ea typeface="ＭＳ Ｐゴシック" pitchFamily="22" charset="-128"/>
        </a:defRPr>
      </a:lvl7pPr>
      <a:lvl8pPr marL="3429000" indent="-228600" algn="l" rtl="0" fontAlgn="base">
        <a:spcBef>
          <a:spcPct val="20000"/>
        </a:spcBef>
        <a:spcAft>
          <a:spcPct val="0"/>
        </a:spcAft>
        <a:buClr>
          <a:schemeClr val="hlink"/>
        </a:buClr>
        <a:buFont typeface="Wingdings" pitchFamily="22" charset="2"/>
        <a:buChar char="§"/>
        <a:defRPr sz="2000">
          <a:solidFill>
            <a:schemeClr val="tx1"/>
          </a:solidFill>
          <a:effectLst>
            <a:outerShdw blurRad="38100" dist="38100" dir="2700000" algn="tl">
              <a:srgbClr val="000000"/>
            </a:outerShdw>
          </a:effectLst>
          <a:latin typeface="+mn-lt"/>
          <a:ea typeface="ＭＳ Ｐゴシック" pitchFamily="22" charset="-128"/>
        </a:defRPr>
      </a:lvl8pPr>
      <a:lvl9pPr marL="3886200" indent="-228600" algn="l" rtl="0" fontAlgn="base">
        <a:spcBef>
          <a:spcPct val="20000"/>
        </a:spcBef>
        <a:spcAft>
          <a:spcPct val="0"/>
        </a:spcAft>
        <a:buClr>
          <a:schemeClr val="hlink"/>
        </a:buClr>
        <a:buFont typeface="Wingdings" pitchFamily="22" charset="2"/>
        <a:buChar char="§"/>
        <a:defRPr sz="2000">
          <a:solidFill>
            <a:schemeClr val="tx1"/>
          </a:solidFill>
          <a:effectLst>
            <a:outerShdw blurRad="38100" dist="38100" dir="2700000" algn="tl">
              <a:srgbClr val="000000"/>
            </a:outerShdw>
          </a:effectLst>
          <a:latin typeface="+mn-lt"/>
          <a:ea typeface="ＭＳ Ｐゴシック" pitchFamily="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1085850" cy="6854825"/>
            <a:chOff x="0" y="0"/>
            <a:chExt cx="684" cy="4318"/>
          </a:xfrm>
        </p:grpSpPr>
        <p:sp>
          <p:nvSpPr>
            <p:cNvPr id="839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pitchFamily="-107" charset="0"/>
                <a:ea typeface="+mn-ea"/>
                <a:cs typeface="+mn-cs"/>
              </a:endParaRPr>
            </a:p>
          </p:txBody>
        </p:sp>
        <p:grpSp>
          <p:nvGrpSpPr>
            <p:cNvPr id="50185" name="Group 4"/>
            <p:cNvGrpSpPr>
              <a:grpSpLocks/>
            </p:cNvGrpSpPr>
            <p:nvPr/>
          </p:nvGrpSpPr>
          <p:grpSpPr bwMode="auto">
            <a:xfrm>
              <a:off x="48" y="102"/>
              <a:ext cx="96" cy="4128"/>
              <a:chOff x="48" y="102"/>
              <a:chExt cx="96" cy="4128"/>
            </a:xfrm>
          </p:grpSpPr>
          <p:sp>
            <p:nvSpPr>
              <p:cNvPr id="50186"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7"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8"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89"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0"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1"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2"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3"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4"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5"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6"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7"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8"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199"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0"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1"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2"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3"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4"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5"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6"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7"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8"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09"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10"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11"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12"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13"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0214"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50179"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4003"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7" charset="0"/>
                <a:ea typeface="+mn-ea"/>
                <a:cs typeface="+mn-cs"/>
              </a:defRPr>
            </a:lvl1pPr>
          </a:lstStyle>
          <a:p>
            <a:pPr>
              <a:defRPr/>
            </a:pPr>
            <a:endParaRPr lang="en-US"/>
          </a:p>
        </p:txBody>
      </p:sp>
      <p:sp>
        <p:nvSpPr>
          <p:cNvPr id="84004"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7" charset="0"/>
                <a:ea typeface="+mn-ea"/>
                <a:cs typeface="+mn-cs"/>
              </a:defRPr>
            </a:lvl1pPr>
          </a:lstStyle>
          <a:p>
            <a:pPr>
              <a:defRPr/>
            </a:pPr>
            <a:endParaRPr lang="en-US"/>
          </a:p>
        </p:txBody>
      </p:sp>
      <p:sp>
        <p:nvSpPr>
          <p:cNvPr id="84005"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a:defRPr/>
            </a:pPr>
            <a:fld id="{B6B4D505-5A84-CF45-A4B8-17C5ED6A46AD}" type="slidenum">
              <a:rPr lang="en-US"/>
              <a:pPr>
                <a:defRPr/>
              </a:pPr>
              <a:t>‹#›</a:t>
            </a:fld>
            <a:endParaRPr lang="en-US"/>
          </a:p>
        </p:txBody>
      </p:sp>
      <p:sp>
        <p:nvSpPr>
          <p:cNvPr id="840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5670694"/>
      </p:ext>
    </p:extLst>
  </p:cSld>
  <p:clrMap bg1="dk2" tx1="lt1" bg2="dk1" tx2="lt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Lst>
  <p:txStyles>
    <p:titleStyle>
      <a:lvl1pPr algn="l"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latin typeface="Times New Roman" pitchFamily="-112"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Times New Roman" pitchFamily="-112"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Times New Roman" pitchFamily="-112"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Times New Roman" pitchFamily="-112"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506413" y="381000"/>
            <a:ext cx="8458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236538" y="1981200"/>
            <a:ext cx="87280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11" charset="0"/>
                <a:ea typeface="+mn-ea"/>
                <a:cs typeface="+mn-cs"/>
              </a:defRPr>
            </a:lvl1pPr>
          </a:lstStyle>
          <a:p>
            <a:pPr>
              <a:defRPr/>
            </a:pPr>
            <a:endParaRPr lang="en-US">
              <a:ea typeface="ヒラギノ角ゴ Pro W3"/>
              <a:cs typeface="ヒラギノ角ゴ Pro W3"/>
            </a:endParaRPr>
          </a:p>
        </p:txBody>
      </p:sp>
      <p:sp>
        <p:nvSpPr>
          <p:cNvPr id="66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11" charset="0"/>
                <a:ea typeface="+mn-ea"/>
                <a:cs typeface="+mn-cs"/>
              </a:defRPr>
            </a:lvl1pPr>
          </a:lstStyle>
          <a:p>
            <a:pPr>
              <a:defRPr/>
            </a:pPr>
            <a:endParaRPr lang="en-US">
              <a:solidFill>
                <a:srgbClr val="000000"/>
              </a:solidFill>
              <a:ea typeface="ヒラギノ角ゴ Pro W3"/>
              <a:cs typeface="ヒラギノ角ゴ Pro W3"/>
            </a:endParaRPr>
          </a:p>
        </p:txBody>
      </p:sp>
      <p:sp>
        <p:nvSpPr>
          <p:cNvPr id="66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ヒラギノ角ゴ Pro W3" charset="0"/>
                <a:cs typeface="ヒラギノ角ゴ Pro W3" charset="0"/>
              </a:defRPr>
            </a:lvl1pPr>
          </a:lstStyle>
          <a:p>
            <a:pPr>
              <a:defRPr/>
            </a:pPr>
            <a:fld id="{D0F5B292-261A-9043-896D-5E6C4C5E00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2112991"/>
      </p:ext>
    </p:extLst>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Lst>
  <p:txStyles>
    <p:titleStyle>
      <a:lvl1pPr algn="r" rtl="0" eaLnBrk="0" fontAlgn="base" hangingPunct="0">
        <a:spcBef>
          <a:spcPct val="0"/>
        </a:spcBef>
        <a:spcAft>
          <a:spcPct val="0"/>
        </a:spcAft>
        <a:defRPr sz="4400" i="1">
          <a:solidFill>
            <a:schemeClr val="tx2"/>
          </a:solidFill>
          <a:latin typeface="Arial"/>
          <a:ea typeface="+mj-ea"/>
          <a:cs typeface="Arial"/>
        </a:defRPr>
      </a:lvl1pPr>
      <a:lvl2pPr algn="r" rtl="0" eaLnBrk="0" fontAlgn="base" hangingPunct="0">
        <a:spcBef>
          <a:spcPct val="0"/>
        </a:spcBef>
        <a:spcAft>
          <a:spcPct val="0"/>
        </a:spcAft>
        <a:defRPr sz="4400" i="1">
          <a:solidFill>
            <a:schemeClr val="tx2"/>
          </a:solidFill>
          <a:latin typeface="Arial"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i="1">
          <a:solidFill>
            <a:schemeClr val="tx2"/>
          </a:solidFill>
          <a:latin typeface="Arial"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i="1">
          <a:solidFill>
            <a:schemeClr val="tx2"/>
          </a:solidFill>
          <a:latin typeface="Arial"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i="1">
          <a:solidFill>
            <a:schemeClr val="tx2"/>
          </a:solidFill>
          <a:latin typeface="Arial"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Arial"/>
          <a:ea typeface="+mn-ea"/>
          <a:cs typeface="Arial"/>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1003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latin typeface="Tahoma" pitchFamily="-107" charset="-52"/>
                <a:ea typeface="+mn-ea"/>
              </a:endParaRPr>
            </a:p>
          </p:txBody>
        </p:sp>
        <p:sp>
          <p:nvSpPr>
            <p:cNvPr id="27657"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03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ltLang="en-US"/>
          </a:p>
        </p:txBody>
      </p:sp>
      <p:sp>
        <p:nvSpPr>
          <p:cNvPr id="1003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ltLang="en-US"/>
          </a:p>
        </p:txBody>
      </p:sp>
      <p:sp>
        <p:nvSpPr>
          <p:cNvPr id="1003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483AB95-8A6B-437B-B35D-3F3F801EBC6C}" type="slidenum">
              <a:rPr lang="en-US" altLang="en-US"/>
              <a:pPr/>
              <a:t>‹#›</a:t>
            </a:fld>
            <a:endParaRPr lang="en-US" altLang="en-US"/>
          </a:p>
        </p:txBody>
      </p:sp>
    </p:spTree>
    <p:extLst>
      <p:ext uri="{BB962C8B-B14F-4D97-AF65-F5344CB8AC3E}">
        <p14:creationId xmlns:p14="http://schemas.microsoft.com/office/powerpoint/2010/main" val="3455526844"/>
      </p:ext>
    </p:extLst>
  </p:cSld>
  <p:clrMap bg1="dk2" tx1="lt1" bg2="dk1" tx2="lt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7" charset="-52"/>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07" charset="-52"/>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Font typeface="Wingdings" pitchFamily="-107" charset="2"/>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1026"/>
          <p:cNvGrpSpPr>
            <a:grpSpLocks/>
          </p:cNvGrpSpPr>
          <p:nvPr/>
        </p:nvGrpSpPr>
        <p:grpSpPr bwMode="auto">
          <a:xfrm>
            <a:off x="0" y="152400"/>
            <a:ext cx="8686800" cy="6096000"/>
            <a:chOff x="0" y="96"/>
            <a:chExt cx="5472" cy="3840"/>
          </a:xfrm>
        </p:grpSpPr>
        <p:sp>
          <p:nvSpPr>
            <p:cNvPr id="15368" name="AutoShape 1027"/>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1" hangingPunct="1"/>
              <a:endParaRPr lang="en-US" sz="2400">
                <a:latin typeface="Times New Roman" charset="0"/>
              </a:endParaRPr>
            </a:p>
          </p:txBody>
        </p:sp>
        <p:sp>
          <p:nvSpPr>
            <p:cNvPr id="15369" name="AutoShape 1028"/>
            <p:cNvSpPr>
              <a:spLocks noChangeArrowheads="1"/>
            </p:cNvSpPr>
            <p:nvPr/>
          </p:nvSpPr>
          <p:spPr bwMode="blackWhite">
            <a:xfrm>
              <a:off x="0" y="96"/>
              <a:ext cx="5376" cy="768"/>
            </a:xfrm>
            <a:custGeom>
              <a:avLst/>
              <a:gdLst>
                <a:gd name="T0" fmla="*/ 0 w 7000"/>
                <a:gd name="T1" fmla="*/ 0 h 1000"/>
                <a:gd name="T2" fmla="*/ 1737 w 7000"/>
                <a:gd name="T3" fmla="*/ -1 h 1000"/>
                <a:gd name="T4" fmla="*/ 1870 w 7000"/>
                <a:gd name="T5" fmla="*/ 134 h 1000"/>
                <a:gd name="T6" fmla="*/ 1736 w 7000"/>
                <a:gd name="T7" fmla="*/ 267 h 1000"/>
                <a:gd name="T8" fmla="*/ 0 w 7000"/>
                <a:gd name="T9" fmla="*/ 267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500" y="-1"/>
                  </a:lnTo>
                  <a:cubicBezTo>
                    <a:pt x="6776" y="0"/>
                    <a:pt x="7000" y="223"/>
                    <a:pt x="7000" y="500"/>
                  </a:cubicBezTo>
                  <a:cubicBezTo>
                    <a:pt x="7000" y="776"/>
                    <a:pt x="6776" y="1000"/>
                    <a:pt x="6499" y="1000"/>
                  </a:cubicBezTo>
                  <a:lnTo>
                    <a:pt x="0" y="1000"/>
                  </a:lnTo>
                  <a:lnTo>
                    <a:pt x="0" y="0"/>
                  </a:lnTo>
                  <a:close/>
                </a:path>
              </a:pathLst>
            </a:cu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15370" name="Line 1029"/>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5363" name="Rectangle 1030"/>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Rectangle 1031"/>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8600" name="Rectangle 103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ea typeface="+mn-ea"/>
                <a:cs typeface="+mn-cs"/>
              </a:defRPr>
            </a:lvl1pPr>
          </a:lstStyle>
          <a:p>
            <a:pPr>
              <a:defRPr/>
            </a:pPr>
            <a:endParaRPr lang="en-US"/>
          </a:p>
        </p:txBody>
      </p:sp>
      <p:sp>
        <p:nvSpPr>
          <p:cNvPr id="238601" name="Rectangle 103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ea typeface="+mn-ea"/>
                <a:cs typeface="+mn-cs"/>
              </a:defRPr>
            </a:lvl1pPr>
          </a:lstStyle>
          <a:p>
            <a:pPr>
              <a:defRPr/>
            </a:pPr>
            <a:endParaRPr lang="en-US"/>
          </a:p>
        </p:txBody>
      </p:sp>
      <p:sp>
        <p:nvSpPr>
          <p:cNvPr id="238602" name="Rectangle 103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charset="0"/>
              </a:defRPr>
            </a:lvl1pPr>
          </a:lstStyle>
          <a:p>
            <a:pPr>
              <a:defRPr/>
            </a:pPr>
            <a:fld id="{D08717A5-5314-9248-9D7C-0532708DAC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8"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Lst>
  <p:txStyles>
    <p:titleStyle>
      <a:lvl1pPr algn="l" rtl="0" eaLnBrk="0" fontAlgn="base" hangingPunct="0">
        <a:spcBef>
          <a:spcPct val="0"/>
        </a:spcBef>
        <a:spcAft>
          <a:spcPct val="0"/>
        </a:spcAft>
        <a:defRPr sz="42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200">
          <a:solidFill>
            <a:schemeClr val="tx2"/>
          </a:solidFill>
          <a:latin typeface="Arial" pitchFamily="22" charset="0"/>
          <a:ea typeface="ＭＳ Ｐゴシック" pitchFamily="-105" charset="-128"/>
          <a:cs typeface="ＭＳ Ｐゴシック" pitchFamily="-105" charset="-128"/>
        </a:defRPr>
      </a:lvl2pPr>
      <a:lvl3pPr algn="l" rtl="0" eaLnBrk="0" fontAlgn="base" hangingPunct="0">
        <a:spcBef>
          <a:spcPct val="0"/>
        </a:spcBef>
        <a:spcAft>
          <a:spcPct val="0"/>
        </a:spcAft>
        <a:defRPr sz="4200">
          <a:solidFill>
            <a:schemeClr val="tx2"/>
          </a:solidFill>
          <a:latin typeface="Arial" pitchFamily="22" charset="0"/>
          <a:ea typeface="ＭＳ Ｐゴシック" pitchFamily="-105" charset="-128"/>
          <a:cs typeface="ＭＳ Ｐゴシック" pitchFamily="-105" charset="-128"/>
        </a:defRPr>
      </a:lvl3pPr>
      <a:lvl4pPr algn="l" rtl="0" eaLnBrk="0" fontAlgn="base" hangingPunct="0">
        <a:spcBef>
          <a:spcPct val="0"/>
        </a:spcBef>
        <a:spcAft>
          <a:spcPct val="0"/>
        </a:spcAft>
        <a:defRPr sz="4200">
          <a:solidFill>
            <a:schemeClr val="tx2"/>
          </a:solidFill>
          <a:latin typeface="Arial" pitchFamily="22" charset="0"/>
          <a:ea typeface="ＭＳ Ｐゴシック" pitchFamily="-105" charset="-128"/>
          <a:cs typeface="ＭＳ Ｐゴシック" pitchFamily="-105" charset="-128"/>
        </a:defRPr>
      </a:lvl4pPr>
      <a:lvl5pPr algn="l" rtl="0" eaLnBrk="0" fontAlgn="base" hangingPunct="0">
        <a:spcBef>
          <a:spcPct val="0"/>
        </a:spcBef>
        <a:spcAft>
          <a:spcPct val="0"/>
        </a:spcAft>
        <a:defRPr sz="4200">
          <a:solidFill>
            <a:schemeClr val="tx2"/>
          </a:solidFill>
          <a:latin typeface="Arial" pitchFamily="22" charset="0"/>
          <a:ea typeface="ＭＳ Ｐゴシック" pitchFamily="-105" charset="-128"/>
          <a:cs typeface="ＭＳ Ｐゴシック" pitchFamily="-105" charset="-128"/>
        </a:defRPr>
      </a:lvl5pPr>
      <a:lvl6pPr marL="457200" algn="l" rtl="0" fontAlgn="base">
        <a:spcBef>
          <a:spcPct val="0"/>
        </a:spcBef>
        <a:spcAft>
          <a:spcPct val="0"/>
        </a:spcAft>
        <a:defRPr sz="4200">
          <a:solidFill>
            <a:schemeClr val="tx2"/>
          </a:solidFill>
          <a:latin typeface="Arial" pitchFamily="22" charset="0"/>
        </a:defRPr>
      </a:lvl6pPr>
      <a:lvl7pPr marL="914400" algn="l" rtl="0" fontAlgn="base">
        <a:spcBef>
          <a:spcPct val="0"/>
        </a:spcBef>
        <a:spcAft>
          <a:spcPct val="0"/>
        </a:spcAft>
        <a:defRPr sz="4200">
          <a:solidFill>
            <a:schemeClr val="tx2"/>
          </a:solidFill>
          <a:latin typeface="Arial" pitchFamily="22" charset="0"/>
        </a:defRPr>
      </a:lvl7pPr>
      <a:lvl8pPr marL="1371600" algn="l" rtl="0" fontAlgn="base">
        <a:spcBef>
          <a:spcPct val="0"/>
        </a:spcBef>
        <a:spcAft>
          <a:spcPct val="0"/>
        </a:spcAft>
        <a:defRPr sz="4200">
          <a:solidFill>
            <a:schemeClr val="tx2"/>
          </a:solidFill>
          <a:latin typeface="Arial" pitchFamily="22" charset="0"/>
        </a:defRPr>
      </a:lvl8pPr>
      <a:lvl9pPr marL="1828800" algn="l" rtl="0" fontAlgn="base">
        <a:spcBef>
          <a:spcPct val="0"/>
        </a:spcBef>
        <a:spcAft>
          <a:spcPct val="0"/>
        </a:spcAft>
        <a:defRPr sz="4200">
          <a:solidFill>
            <a:schemeClr val="tx2"/>
          </a:solidFill>
          <a:latin typeface="Arial" pitchFamily="22"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accent1"/>
        </a:buClr>
        <a:buSzPct val="70000"/>
        <a:buFont typeface="Wingdings" charset="0"/>
        <a:buChar char="l"/>
        <a:defRPr sz="2800">
          <a:solidFill>
            <a:schemeClr val="tx1"/>
          </a:solidFill>
          <a:latin typeface="+mn-lt"/>
          <a:ea typeface="ＭＳ Ｐゴシック" pitchFamily="22" charset="-128"/>
        </a:defRPr>
      </a:lvl2pPr>
      <a:lvl3pPr marL="1143000" indent="-228600" algn="l" rtl="0" eaLnBrk="0" fontAlgn="base" hangingPunct="0">
        <a:spcBef>
          <a:spcPct val="20000"/>
        </a:spcBef>
        <a:spcAft>
          <a:spcPct val="0"/>
        </a:spcAft>
        <a:buClr>
          <a:schemeClr val="bg2"/>
        </a:buClr>
        <a:buSzPct val="65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hlink"/>
        </a:buClr>
        <a:buSzPct val="60000"/>
        <a:buFont typeface="Wingdings" charset="0"/>
        <a:buChar char="l"/>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bg2"/>
        </a:buClr>
        <a:buSzPct val="40000"/>
        <a:buFont typeface="Wingdings" charset="0"/>
        <a:buChar char="l"/>
        <a:defRPr sz="2000">
          <a:solidFill>
            <a:schemeClr val="tx1"/>
          </a:solidFill>
          <a:latin typeface="+mn-lt"/>
          <a:ea typeface="Geneva" charset="-128"/>
          <a:cs typeface="Geneva" charset="0"/>
        </a:defRPr>
      </a:lvl5pPr>
      <a:lvl6pPr marL="2514600" indent="-228600" algn="l" rtl="0" fontAlgn="base">
        <a:spcBef>
          <a:spcPct val="20000"/>
        </a:spcBef>
        <a:spcAft>
          <a:spcPct val="0"/>
        </a:spcAft>
        <a:buClr>
          <a:schemeClr val="bg2"/>
        </a:buClr>
        <a:buSzPct val="40000"/>
        <a:buFont typeface="Wingdings" pitchFamily="22" charset="2"/>
        <a:buChar char="l"/>
        <a:defRPr sz="2000">
          <a:solidFill>
            <a:schemeClr val="tx1"/>
          </a:solidFill>
          <a:latin typeface="+mn-lt"/>
          <a:ea typeface="ＭＳ Ｐゴシック" pitchFamily="22" charset="-128"/>
        </a:defRPr>
      </a:lvl6pPr>
      <a:lvl7pPr marL="2971800" indent="-228600" algn="l" rtl="0" fontAlgn="base">
        <a:spcBef>
          <a:spcPct val="20000"/>
        </a:spcBef>
        <a:spcAft>
          <a:spcPct val="0"/>
        </a:spcAft>
        <a:buClr>
          <a:schemeClr val="bg2"/>
        </a:buClr>
        <a:buSzPct val="40000"/>
        <a:buFont typeface="Wingdings" pitchFamily="22" charset="2"/>
        <a:buChar char="l"/>
        <a:defRPr sz="2000">
          <a:solidFill>
            <a:schemeClr val="tx1"/>
          </a:solidFill>
          <a:latin typeface="+mn-lt"/>
          <a:ea typeface="ＭＳ Ｐゴシック" pitchFamily="22" charset="-128"/>
        </a:defRPr>
      </a:lvl7pPr>
      <a:lvl8pPr marL="3429000" indent="-228600" algn="l" rtl="0" fontAlgn="base">
        <a:spcBef>
          <a:spcPct val="20000"/>
        </a:spcBef>
        <a:spcAft>
          <a:spcPct val="0"/>
        </a:spcAft>
        <a:buClr>
          <a:schemeClr val="bg2"/>
        </a:buClr>
        <a:buSzPct val="40000"/>
        <a:buFont typeface="Wingdings" pitchFamily="22" charset="2"/>
        <a:buChar char="l"/>
        <a:defRPr sz="2000">
          <a:solidFill>
            <a:schemeClr val="tx1"/>
          </a:solidFill>
          <a:latin typeface="+mn-lt"/>
          <a:ea typeface="ＭＳ Ｐゴシック" pitchFamily="22" charset="-128"/>
        </a:defRPr>
      </a:lvl8pPr>
      <a:lvl9pPr marL="3886200" indent="-228600" algn="l" rtl="0" fontAlgn="base">
        <a:spcBef>
          <a:spcPct val="20000"/>
        </a:spcBef>
        <a:spcAft>
          <a:spcPct val="0"/>
        </a:spcAft>
        <a:buClr>
          <a:schemeClr val="bg2"/>
        </a:buClr>
        <a:buSzPct val="40000"/>
        <a:buFont typeface="Wingdings" pitchFamily="22" charset="2"/>
        <a:buChar char="l"/>
        <a:defRPr sz="2000">
          <a:solidFill>
            <a:schemeClr val="tx1"/>
          </a:solidFill>
          <a:latin typeface="+mn-lt"/>
          <a:ea typeface="ＭＳ Ｐゴシック" pitchFamily="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65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ea typeface="+mn-ea"/>
                <a:cs typeface="+mn-cs"/>
              </a:defRPr>
            </a:lvl1pPr>
          </a:lstStyle>
          <a:p>
            <a:pPr>
              <a:defRPr/>
            </a:pPr>
            <a:endParaRPr lang="en-US"/>
          </a:p>
        </p:txBody>
      </p:sp>
      <p:sp>
        <p:nvSpPr>
          <p:cNvPr id="2365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ea typeface="+mn-ea"/>
                <a:cs typeface="+mn-cs"/>
              </a:defRPr>
            </a:lvl1pPr>
          </a:lstStyle>
          <a:p>
            <a:pPr>
              <a:defRPr/>
            </a:pPr>
            <a:endParaRPr lang="en-US"/>
          </a:p>
        </p:txBody>
      </p:sp>
      <p:sp>
        <p:nvSpPr>
          <p:cNvPr id="2365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87FFEAD7-AC4B-624A-B9E0-69157B78E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pitchFamily="22"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pitchFamily="22"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pitchFamily="22"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pitchFamily="22"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22" charset="0"/>
        </a:defRPr>
      </a:lvl6pPr>
      <a:lvl7pPr marL="914400" algn="ctr" rtl="0" fontAlgn="base">
        <a:spcBef>
          <a:spcPct val="0"/>
        </a:spcBef>
        <a:spcAft>
          <a:spcPct val="0"/>
        </a:spcAft>
        <a:defRPr sz="4400">
          <a:solidFill>
            <a:schemeClr val="tx2"/>
          </a:solidFill>
          <a:latin typeface="Times New Roman" pitchFamily="22" charset="0"/>
        </a:defRPr>
      </a:lvl7pPr>
      <a:lvl8pPr marL="1371600" algn="ctr" rtl="0" fontAlgn="base">
        <a:spcBef>
          <a:spcPct val="0"/>
        </a:spcBef>
        <a:spcAft>
          <a:spcPct val="0"/>
        </a:spcAft>
        <a:defRPr sz="4400">
          <a:solidFill>
            <a:schemeClr val="tx2"/>
          </a:solidFill>
          <a:latin typeface="Times New Roman" pitchFamily="22" charset="0"/>
        </a:defRPr>
      </a:lvl8pPr>
      <a:lvl9pPr marL="1828800" algn="ctr" rtl="0" fontAlgn="base">
        <a:spcBef>
          <a:spcPct val="0"/>
        </a:spcBef>
        <a:spcAft>
          <a:spcPct val="0"/>
        </a:spcAft>
        <a:defRPr sz="4400">
          <a:solidFill>
            <a:schemeClr val="tx2"/>
          </a:solidFill>
          <a:latin typeface="Times New Roman" pitchFamily="2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2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5"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5"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8ADA3153-0BD0-F243-9D6E-335A7A8836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7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EE1A245-E4A7-0D40-BAF3-3D7847B8ECF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771" r:id="rId1"/>
    <p:sldLayoutId id="2147484772" r:id="rId2"/>
    <p:sldLayoutId id="2147484773" r:id="rId3"/>
    <p:sldLayoutId id="2147484774" r:id="rId4"/>
    <p:sldLayoutId id="2147484775" r:id="rId5"/>
    <p:sldLayoutId id="2147484776" r:id="rId6"/>
    <p:sldLayoutId id="2147484777" r:id="rId7"/>
    <p:sldLayoutId id="2147484778" r:id="rId8"/>
    <p:sldLayoutId id="2147484779" r:id="rId9"/>
    <p:sldLayoutId id="214748478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830759745"/>
      </p:ext>
    </p:extLst>
  </p:cSld>
  <p:clrMap bg1="dk2" tx1="lt1" bg2="dk1" tx2="lt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748879367"/>
      </p:ext>
    </p:extLst>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 id="2147484805" r:id="rId11"/>
    <p:sldLayoutId id="2147484806"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13873836"/>
      </p:ext>
    </p:extLst>
  </p:cSld>
  <p:clrMap bg1="dk2" tx1="lt1" bg2="dk1" tx2="lt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3667"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0" hangingPunct="0">
              <a:defRPr sz="1400">
                <a:solidFill>
                  <a:srgbClr val="FFFFFF"/>
                </a:solidFill>
                <a:latin typeface="Times New Roman"/>
                <a:ea typeface="ヒラギノ角ゴ Pro W3"/>
                <a:cs typeface="ヒラギノ角ゴ Pro W3"/>
              </a:defRPr>
            </a:lvl1pPr>
          </a:lstStyle>
          <a:p>
            <a:pPr>
              <a:defRPr/>
            </a:pPr>
            <a:endParaRPr lang="en-US"/>
          </a:p>
        </p:txBody>
      </p:sp>
      <p:sp>
        <p:nvSpPr>
          <p:cNvPr id="1249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000000"/>
                </a:solidFill>
                <a:latin typeface="Times New Roman"/>
                <a:ea typeface="ヒラギノ角ゴ Pro W3"/>
                <a:cs typeface="ヒラギノ角ゴ Pro W3"/>
              </a:defRPr>
            </a:lvl1pPr>
          </a:lstStyle>
          <a:p>
            <a:pPr>
              <a:defRPr/>
            </a:pPr>
            <a:endParaRPr lang="en-US"/>
          </a:p>
        </p:txBody>
      </p:sp>
      <p:sp>
        <p:nvSpPr>
          <p:cNvPr id="1249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ヒラギノ角ゴ Pro W3" charset="0"/>
                <a:cs typeface="ヒラギノ角ゴ Pro W3" charset="0"/>
              </a:defRPr>
            </a:lvl1pPr>
          </a:lstStyle>
          <a:p>
            <a:pPr>
              <a:defRPr/>
            </a:pPr>
            <a:fld id="{782A700E-7A97-EC48-96A1-5858F9B0BCCE}" type="slidenum">
              <a:rPr lang="en-US"/>
              <a:pPr>
                <a:defRPr/>
              </a:pPr>
              <a:t>‹#›</a:t>
            </a:fld>
            <a:endParaRPr lang="en-US"/>
          </a:p>
        </p:txBody>
      </p:sp>
    </p:spTree>
    <p:extLst>
      <p:ext uri="{BB962C8B-B14F-4D97-AF65-F5344CB8AC3E}">
        <p14:creationId xmlns:p14="http://schemas.microsoft.com/office/powerpoint/2010/main" val="2172037977"/>
      </p:ext>
    </p:extLst>
  </p:cSld>
  <p:clrMap bg1="lt1" tx1="dk1" bg2="lt2" tx2="dk2" accent1="accent1" accent2="accent2" accent3="accent3" accent4="accent4" accent5="accent5" accent6="accent6" hlink="hlink" folHlink="folHlink"/>
  <p:sldLayoutIdLst>
    <p:sldLayoutId id="2147484820" r:id="rId1"/>
  </p:sldLayoutIdLst>
  <p:txStyles>
    <p:titleStyle>
      <a:lvl1pPr algn="r" rtl="0" eaLnBrk="0" fontAlgn="base" hangingPunct="0">
        <a:spcBef>
          <a:spcPct val="0"/>
        </a:spcBef>
        <a:spcAft>
          <a:spcPct val="0"/>
        </a:spcAft>
        <a:defRPr sz="4400" b="1" i="1">
          <a:solidFill>
            <a:schemeClr val="tx2"/>
          </a:solidFill>
          <a:latin typeface="Arial"/>
          <a:ea typeface="+mj-ea"/>
          <a:cs typeface="Arial"/>
        </a:defRPr>
      </a:lvl1pPr>
      <a:lvl2pPr algn="r" rtl="0" eaLnBrk="0" fontAlgn="base" hangingPunct="0">
        <a:spcBef>
          <a:spcPct val="0"/>
        </a:spcBef>
        <a:spcAft>
          <a:spcPct val="0"/>
        </a:spcAft>
        <a:defRPr sz="4400" b="1" i="1">
          <a:solidFill>
            <a:schemeClr val="tx2"/>
          </a:solidFill>
          <a:latin typeface="Arial" charset="0"/>
          <a:ea typeface="ヒラギノ角ゴ Pro W3" pitchFamily="-112" charset="-128"/>
          <a:cs typeface="ヒラギノ角ゴ Pro W3" pitchFamily="-112" charset="-128"/>
        </a:defRPr>
      </a:lvl2pPr>
      <a:lvl3pPr algn="r" rtl="0" eaLnBrk="0" fontAlgn="base" hangingPunct="0">
        <a:spcBef>
          <a:spcPct val="0"/>
        </a:spcBef>
        <a:spcAft>
          <a:spcPct val="0"/>
        </a:spcAft>
        <a:defRPr sz="4400" b="1" i="1">
          <a:solidFill>
            <a:schemeClr val="tx2"/>
          </a:solidFill>
          <a:latin typeface="Arial" charset="0"/>
          <a:ea typeface="ヒラギノ角ゴ Pro W3" pitchFamily="-112" charset="-128"/>
          <a:cs typeface="ヒラギノ角ゴ Pro W3" pitchFamily="-112" charset="-128"/>
        </a:defRPr>
      </a:lvl3pPr>
      <a:lvl4pPr algn="r" rtl="0" eaLnBrk="0" fontAlgn="base" hangingPunct="0">
        <a:spcBef>
          <a:spcPct val="0"/>
        </a:spcBef>
        <a:spcAft>
          <a:spcPct val="0"/>
        </a:spcAft>
        <a:defRPr sz="4400" b="1" i="1">
          <a:solidFill>
            <a:schemeClr val="tx2"/>
          </a:solidFill>
          <a:latin typeface="Arial" charset="0"/>
          <a:ea typeface="ヒラギノ角ゴ Pro W3" pitchFamily="-112" charset="-128"/>
          <a:cs typeface="ヒラギノ角ゴ Pro W3" pitchFamily="-112" charset="-128"/>
        </a:defRPr>
      </a:lvl4pPr>
      <a:lvl5pPr algn="r" rtl="0" eaLnBrk="0" fontAlgn="base" hangingPunct="0">
        <a:spcBef>
          <a:spcPct val="0"/>
        </a:spcBef>
        <a:spcAft>
          <a:spcPct val="0"/>
        </a:spcAft>
        <a:defRPr sz="4400" b="1" i="1">
          <a:solidFill>
            <a:schemeClr val="tx2"/>
          </a:solidFill>
          <a:latin typeface="Arial" charset="0"/>
          <a:ea typeface="ヒラギノ角ゴ Pro W3" pitchFamily="-112" charset="-128"/>
          <a:cs typeface="ヒラギノ角ゴ Pro W3" pitchFamily="-112" charset="-128"/>
        </a:defRPr>
      </a:lvl5pPr>
      <a:lvl6pPr marL="4572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6pPr>
      <a:lvl7pPr marL="9144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7pPr>
      <a:lvl8pPr marL="13716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8pPr>
      <a:lvl9pPr marL="1828800" algn="r" rtl="0" fontAlgn="base">
        <a:spcBef>
          <a:spcPct val="0"/>
        </a:spcBef>
        <a:spcAft>
          <a:spcPct val="0"/>
        </a:spcAft>
        <a:defRPr sz="4400" i="1">
          <a:solidFill>
            <a:schemeClr val="tx2"/>
          </a:solidFill>
          <a:latin typeface="Times New Roman" pitchFamily="-112" charset="0"/>
          <a:ea typeface="ヒラギノ角ゴ Pro W3" pitchFamily="-112" charset="-128"/>
          <a:cs typeface="ヒラギノ角ゴ Pro W3" pitchFamily="-112" charset="-128"/>
        </a:defRPr>
      </a:lvl9pPr>
    </p:titleStyle>
    <p:bodyStyle>
      <a:lvl1pPr marL="342900" indent="-342900" algn="l" rtl="0" eaLnBrk="0" fontAlgn="base" hangingPunct="0">
        <a:spcBef>
          <a:spcPct val="20000"/>
        </a:spcBef>
        <a:spcAft>
          <a:spcPct val="0"/>
        </a:spcAft>
        <a:buSzPct val="90000"/>
        <a:buFont typeface="Wingdings" charset="0"/>
        <a:buChar char=""/>
        <a:defRPr sz="3200" b="1">
          <a:solidFill>
            <a:schemeClr val="tx1"/>
          </a:solidFill>
          <a:latin typeface="Arial"/>
          <a:ea typeface="+mn-ea"/>
          <a:cs typeface="Arial"/>
        </a:defRPr>
      </a:lvl1pPr>
      <a:lvl2pPr marL="742950" indent="-285750" algn="l" rtl="0" eaLnBrk="0" fontAlgn="base" hangingPunct="0">
        <a:spcBef>
          <a:spcPct val="20000"/>
        </a:spcBef>
        <a:spcAft>
          <a:spcPct val="0"/>
        </a:spcAft>
        <a:buSzPct val="90000"/>
        <a:buFont typeface="Wingdings" charset="0"/>
        <a:buChar char=""/>
        <a:defRPr sz="2800" b="1">
          <a:solidFill>
            <a:schemeClr val="tx1"/>
          </a:solidFill>
          <a:latin typeface="Arial"/>
          <a:ea typeface="+mn-ea"/>
          <a:cs typeface="Arial"/>
        </a:defRPr>
      </a:lvl2pPr>
      <a:lvl3pPr marL="1143000" indent="-228600" algn="l" rtl="0" eaLnBrk="0" fontAlgn="base" hangingPunct="0">
        <a:spcBef>
          <a:spcPct val="20000"/>
        </a:spcBef>
        <a:spcAft>
          <a:spcPct val="0"/>
        </a:spcAft>
        <a:buSzPct val="90000"/>
        <a:buFont typeface="Wingdings" charset="0"/>
        <a:buChar char=""/>
        <a:defRPr sz="2400" b="1">
          <a:solidFill>
            <a:schemeClr val="tx1"/>
          </a:solidFill>
          <a:latin typeface="Arial"/>
          <a:ea typeface="+mn-ea"/>
          <a:cs typeface="Arial"/>
        </a:defRPr>
      </a:lvl3pPr>
      <a:lvl4pPr marL="1600200" indent="-228600" algn="l" rtl="0" eaLnBrk="0" fontAlgn="base" hangingPunct="0">
        <a:spcBef>
          <a:spcPct val="20000"/>
        </a:spcBef>
        <a:spcAft>
          <a:spcPct val="0"/>
        </a:spcAft>
        <a:buSzPct val="90000"/>
        <a:buFont typeface="Wingdings" charset="0"/>
        <a:buChar char=""/>
        <a:defRPr sz="2000" b="1">
          <a:solidFill>
            <a:schemeClr val="tx1"/>
          </a:solidFill>
          <a:latin typeface="Arial"/>
          <a:ea typeface="+mn-ea"/>
          <a:cs typeface="Arial"/>
        </a:defRPr>
      </a:lvl4pPr>
      <a:lvl5pPr marL="2057400" indent="-228600" algn="l" rtl="0" eaLnBrk="0" fontAlgn="base" hangingPunct="0">
        <a:spcBef>
          <a:spcPct val="20000"/>
        </a:spcBef>
        <a:spcAft>
          <a:spcPct val="0"/>
        </a:spcAft>
        <a:buSzPct val="90000"/>
        <a:buFont typeface="Wingdings" charset="0"/>
        <a:buChar char=""/>
        <a:defRPr sz="2000" b="1">
          <a:solidFill>
            <a:schemeClr val="tx1"/>
          </a:solidFill>
          <a:latin typeface="Arial"/>
          <a:ea typeface="+mn-ea"/>
          <a:cs typeface="Arial"/>
        </a:defRPr>
      </a:lvl5pPr>
      <a:lvl6pPr marL="25146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6pPr>
      <a:lvl7pPr marL="29718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7pPr>
      <a:lvl8pPr marL="34290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8pPr>
      <a:lvl9pPr marL="3886200" indent="-228600" algn="l" rtl="0" fontAlgn="base">
        <a:spcBef>
          <a:spcPct val="20000"/>
        </a:spcBef>
        <a:spcAft>
          <a:spcPct val="0"/>
        </a:spcAft>
        <a:buSzPct val="90000"/>
        <a:buFont typeface="Wingdings" pitchFamily="-112"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hyperlink" Target="http://www.westlenexasda.org/uploads/postimage/292_IMG2.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05.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9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79.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ar-JO" sz="9600" b="1" dirty="0">
                <a:effectLst>
                  <a:glow rad="177800">
                    <a:schemeClr val="bg2"/>
                  </a:glow>
                </a:effectLst>
                <a:latin typeface="Arial" panose="020B0604020202020204" pitchFamily="34" charset="0"/>
                <a:cs typeface="Arial" panose="020B0604020202020204" pitchFamily="34" charset="0"/>
              </a:rPr>
              <a:t>السبت</a:t>
            </a:r>
            <a:endParaRPr lang="en-US" sz="9600" b="1" dirty="0">
              <a:effectLst>
                <a:glow rad="177800">
                  <a:schemeClr val="bg2"/>
                </a:glo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075924-41C4-108C-0A99-8D6F371FB78A}"/>
              </a:ext>
            </a:extLst>
          </p:cNvPr>
          <p:cNvSpPr>
            <a:spLocks noChangeArrowheads="1"/>
          </p:cNvSpPr>
          <p:nvPr/>
        </p:nvSpPr>
        <p:spPr bwMode="auto">
          <a:xfrm>
            <a:off x="14288" y="6273029"/>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026"/>
          <p:cNvGrpSpPr>
            <a:grpSpLocks/>
          </p:cNvGrpSpPr>
          <p:nvPr/>
        </p:nvGrpSpPr>
        <p:grpSpPr bwMode="auto">
          <a:xfrm>
            <a:off x="533400" y="1600200"/>
            <a:ext cx="8070850" cy="4179888"/>
            <a:chOff x="336" y="1008"/>
            <a:chExt cx="5084" cy="2633"/>
          </a:xfrm>
        </p:grpSpPr>
        <p:sp>
          <p:nvSpPr>
            <p:cNvPr id="75781" name="Rectangle 1027"/>
            <p:cNvSpPr>
              <a:spLocks noChangeArrowheads="1"/>
            </p:cNvSpPr>
            <p:nvPr/>
          </p:nvSpPr>
          <p:spPr bwMode="auto">
            <a:xfrm>
              <a:off x="3216" y="2009"/>
              <a:ext cx="912"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كتابة حرفين أو أكثر</a:t>
              </a:r>
              <a:endParaRPr lang="en-US" sz="1600" b="1" dirty="0">
                <a:latin typeface="Arial" panose="020B0604020202020204" pitchFamily="34" charset="0"/>
                <a:cs typeface="Arial" panose="020B0604020202020204" pitchFamily="34" charset="0"/>
              </a:endParaRPr>
            </a:p>
          </p:txBody>
        </p:sp>
        <p:sp>
          <p:nvSpPr>
            <p:cNvPr id="75782" name="Rectangle 1028"/>
            <p:cNvSpPr>
              <a:spLocks noChangeArrowheads="1"/>
            </p:cNvSpPr>
            <p:nvPr/>
          </p:nvSpPr>
          <p:spPr bwMode="auto">
            <a:xfrm>
              <a:off x="336" y="3258"/>
              <a:ext cx="672"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التنقية</a:t>
              </a:r>
              <a:endParaRPr lang="en-US" sz="1600" b="1" dirty="0">
                <a:latin typeface="Arial" panose="020B0604020202020204" pitchFamily="34" charset="0"/>
                <a:cs typeface="Arial" panose="020B0604020202020204" pitchFamily="34" charset="0"/>
              </a:endParaRPr>
            </a:p>
          </p:txBody>
        </p:sp>
        <p:sp>
          <p:nvSpPr>
            <p:cNvPr id="75783" name="Rectangle 1029"/>
            <p:cNvSpPr>
              <a:spLocks noChangeArrowheads="1"/>
            </p:cNvSpPr>
            <p:nvPr/>
          </p:nvSpPr>
          <p:spPr bwMode="auto">
            <a:xfrm>
              <a:off x="336" y="2893"/>
              <a:ext cx="67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التذرية</a:t>
              </a:r>
              <a:endParaRPr lang="en-US" sz="1600" b="1" dirty="0">
                <a:latin typeface="Arial" panose="020B0604020202020204" pitchFamily="34" charset="0"/>
                <a:cs typeface="Arial" panose="020B0604020202020204" pitchFamily="34" charset="0"/>
              </a:endParaRPr>
            </a:p>
          </p:txBody>
        </p:sp>
        <p:sp>
          <p:nvSpPr>
            <p:cNvPr id="75784" name="Rectangle 1030"/>
            <p:cNvSpPr>
              <a:spLocks noChangeArrowheads="1"/>
            </p:cNvSpPr>
            <p:nvPr/>
          </p:nvSpPr>
          <p:spPr bwMode="auto">
            <a:xfrm>
              <a:off x="336" y="2528"/>
              <a:ext cx="67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درس الحنطة</a:t>
              </a:r>
              <a:endParaRPr lang="en-US" sz="1600" b="1" dirty="0">
                <a:latin typeface="Arial" panose="020B0604020202020204" pitchFamily="34" charset="0"/>
                <a:cs typeface="Arial" panose="020B0604020202020204" pitchFamily="34" charset="0"/>
              </a:endParaRPr>
            </a:p>
          </p:txBody>
        </p:sp>
        <p:sp>
          <p:nvSpPr>
            <p:cNvPr id="75785" name="Rectangle 1031"/>
            <p:cNvSpPr>
              <a:spLocks noChangeArrowheads="1"/>
            </p:cNvSpPr>
            <p:nvPr/>
          </p:nvSpPr>
          <p:spPr bwMode="auto">
            <a:xfrm>
              <a:off x="336" y="2009"/>
              <a:ext cx="672"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ربط الحزم</a:t>
              </a:r>
              <a:endParaRPr lang="en-US" sz="1600" b="1" dirty="0">
                <a:latin typeface="Arial" panose="020B0604020202020204" pitchFamily="34" charset="0"/>
                <a:cs typeface="Arial" panose="020B0604020202020204" pitchFamily="34" charset="0"/>
              </a:endParaRPr>
            </a:p>
          </p:txBody>
        </p:sp>
        <p:sp>
          <p:nvSpPr>
            <p:cNvPr id="75786" name="Rectangle 1032"/>
            <p:cNvSpPr>
              <a:spLocks noChangeArrowheads="1"/>
            </p:cNvSpPr>
            <p:nvPr/>
          </p:nvSpPr>
          <p:spPr bwMode="auto">
            <a:xfrm>
              <a:off x="336" y="1613"/>
              <a:ext cx="672"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الحصاد</a:t>
              </a:r>
              <a:endParaRPr lang="en-US" sz="1600" b="1" dirty="0">
                <a:latin typeface="Arial" panose="020B0604020202020204" pitchFamily="34" charset="0"/>
                <a:cs typeface="Arial" panose="020B0604020202020204" pitchFamily="34" charset="0"/>
              </a:endParaRPr>
            </a:p>
          </p:txBody>
        </p:sp>
        <p:sp>
          <p:nvSpPr>
            <p:cNvPr id="75787" name="Rectangle 1033"/>
            <p:cNvSpPr>
              <a:spLocks noChangeArrowheads="1"/>
            </p:cNvSpPr>
            <p:nvPr/>
          </p:nvSpPr>
          <p:spPr bwMode="auto">
            <a:xfrm>
              <a:off x="336" y="1248"/>
              <a:ext cx="67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الحرث</a:t>
              </a:r>
              <a:endParaRPr lang="en-US" sz="1600" b="1" dirty="0">
                <a:latin typeface="Arial" panose="020B0604020202020204" pitchFamily="34" charset="0"/>
                <a:cs typeface="Arial" panose="020B0604020202020204" pitchFamily="34" charset="0"/>
              </a:endParaRPr>
            </a:p>
          </p:txBody>
        </p:sp>
        <p:sp>
          <p:nvSpPr>
            <p:cNvPr id="75788" name="Rectangle 1034"/>
            <p:cNvSpPr>
              <a:spLocks noChangeArrowheads="1"/>
            </p:cNvSpPr>
            <p:nvPr/>
          </p:nvSpPr>
          <p:spPr bwMode="auto">
            <a:xfrm>
              <a:off x="336" y="1008"/>
              <a:ext cx="672"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رمي البذار</a:t>
              </a:r>
              <a:endParaRPr lang="en-US" sz="1600" b="1" dirty="0">
                <a:latin typeface="Arial" panose="020B0604020202020204" pitchFamily="34" charset="0"/>
                <a:cs typeface="Arial" panose="020B0604020202020204" pitchFamily="34" charset="0"/>
              </a:endParaRPr>
            </a:p>
          </p:txBody>
        </p:sp>
        <p:sp>
          <p:nvSpPr>
            <p:cNvPr id="75789" name="Rectangle 1035"/>
            <p:cNvSpPr>
              <a:spLocks noChangeArrowheads="1"/>
            </p:cNvSpPr>
            <p:nvPr/>
          </p:nvSpPr>
          <p:spPr bwMode="auto">
            <a:xfrm>
              <a:off x="1008" y="3258"/>
              <a:ext cx="768"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ضرب الصوف</a:t>
              </a:r>
              <a:endParaRPr lang="en-US" sz="1600" b="1" dirty="0">
                <a:latin typeface="Arial" panose="020B0604020202020204" pitchFamily="34" charset="0"/>
                <a:cs typeface="Arial" panose="020B0604020202020204" pitchFamily="34" charset="0"/>
              </a:endParaRPr>
            </a:p>
          </p:txBody>
        </p:sp>
        <p:sp>
          <p:nvSpPr>
            <p:cNvPr id="75790" name="Rectangle 1036"/>
            <p:cNvSpPr>
              <a:spLocks noChangeArrowheads="1"/>
            </p:cNvSpPr>
            <p:nvPr/>
          </p:nvSpPr>
          <p:spPr bwMode="auto">
            <a:xfrm>
              <a:off x="1008" y="2893"/>
              <a:ext cx="76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غسل الصوف</a:t>
              </a:r>
              <a:endParaRPr lang="en-US" sz="1600" b="1" dirty="0">
                <a:latin typeface="Arial" panose="020B0604020202020204" pitchFamily="34" charset="0"/>
                <a:cs typeface="Arial" panose="020B0604020202020204" pitchFamily="34" charset="0"/>
              </a:endParaRPr>
            </a:p>
          </p:txBody>
        </p:sp>
        <p:sp>
          <p:nvSpPr>
            <p:cNvPr id="75791" name="Rectangle 1037"/>
            <p:cNvSpPr>
              <a:spLocks noChangeArrowheads="1"/>
            </p:cNvSpPr>
            <p:nvPr/>
          </p:nvSpPr>
          <p:spPr bwMode="auto">
            <a:xfrm>
              <a:off x="1008" y="2528"/>
              <a:ext cx="76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قص الصوف</a:t>
              </a:r>
              <a:endParaRPr lang="en-US" sz="1600" b="1" dirty="0">
                <a:latin typeface="Arial" panose="020B0604020202020204" pitchFamily="34" charset="0"/>
                <a:cs typeface="Arial" panose="020B0604020202020204" pitchFamily="34" charset="0"/>
              </a:endParaRPr>
            </a:p>
          </p:txBody>
        </p:sp>
        <p:sp>
          <p:nvSpPr>
            <p:cNvPr id="75792" name="Rectangle 1038"/>
            <p:cNvSpPr>
              <a:spLocks noChangeArrowheads="1"/>
            </p:cNvSpPr>
            <p:nvPr/>
          </p:nvSpPr>
          <p:spPr bwMode="auto">
            <a:xfrm>
              <a:off x="1008" y="2009"/>
              <a:ext cx="768"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الخبز</a:t>
              </a:r>
              <a:endParaRPr lang="en-US" sz="1600" b="1" dirty="0">
                <a:latin typeface="Arial" panose="020B0604020202020204" pitchFamily="34" charset="0"/>
                <a:cs typeface="Arial" panose="020B0604020202020204" pitchFamily="34" charset="0"/>
              </a:endParaRPr>
            </a:p>
          </p:txBody>
        </p:sp>
        <p:sp>
          <p:nvSpPr>
            <p:cNvPr id="75793" name="Rectangle 1039"/>
            <p:cNvSpPr>
              <a:spLocks noChangeArrowheads="1"/>
            </p:cNvSpPr>
            <p:nvPr/>
          </p:nvSpPr>
          <p:spPr bwMode="auto">
            <a:xfrm>
              <a:off x="1008" y="1613"/>
              <a:ext cx="768"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العجن</a:t>
              </a:r>
              <a:endParaRPr lang="en-US" sz="1600" b="1" dirty="0">
                <a:latin typeface="Arial" panose="020B0604020202020204" pitchFamily="34" charset="0"/>
                <a:cs typeface="Arial" panose="020B0604020202020204" pitchFamily="34" charset="0"/>
              </a:endParaRPr>
            </a:p>
          </p:txBody>
        </p:sp>
        <p:sp>
          <p:nvSpPr>
            <p:cNvPr id="75794" name="Rectangle 1040"/>
            <p:cNvSpPr>
              <a:spLocks noChangeArrowheads="1"/>
            </p:cNvSpPr>
            <p:nvPr/>
          </p:nvSpPr>
          <p:spPr bwMode="auto">
            <a:xfrm>
              <a:off x="1008" y="1248"/>
              <a:ext cx="768"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الغربلة</a:t>
              </a:r>
              <a:endParaRPr lang="en-US" sz="1600" b="1" dirty="0">
                <a:latin typeface="Arial" panose="020B0604020202020204" pitchFamily="34" charset="0"/>
                <a:cs typeface="Arial" panose="020B0604020202020204" pitchFamily="34" charset="0"/>
              </a:endParaRPr>
            </a:p>
          </p:txBody>
        </p:sp>
        <p:sp>
          <p:nvSpPr>
            <p:cNvPr id="75795" name="Rectangle 1041"/>
            <p:cNvSpPr>
              <a:spLocks noChangeArrowheads="1"/>
            </p:cNvSpPr>
            <p:nvPr/>
          </p:nvSpPr>
          <p:spPr bwMode="auto">
            <a:xfrm>
              <a:off x="1008" y="1008"/>
              <a:ext cx="768"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الطحن</a:t>
              </a:r>
              <a:endParaRPr lang="en-US" sz="1600" b="1" dirty="0">
                <a:latin typeface="Arial" panose="020B0604020202020204" pitchFamily="34" charset="0"/>
                <a:cs typeface="Arial" panose="020B0604020202020204" pitchFamily="34" charset="0"/>
              </a:endParaRPr>
            </a:p>
          </p:txBody>
        </p:sp>
        <p:sp>
          <p:nvSpPr>
            <p:cNvPr id="75796" name="Rectangle 1042"/>
            <p:cNvSpPr>
              <a:spLocks noChangeArrowheads="1"/>
            </p:cNvSpPr>
            <p:nvPr/>
          </p:nvSpPr>
          <p:spPr bwMode="auto">
            <a:xfrm>
              <a:off x="1776" y="3258"/>
              <a:ext cx="720"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الربط</a:t>
              </a:r>
              <a:endParaRPr lang="en-US" sz="1600" b="1" dirty="0">
                <a:latin typeface="Arial" panose="020B0604020202020204" pitchFamily="34" charset="0"/>
                <a:cs typeface="Arial" panose="020B0604020202020204" pitchFamily="34" charset="0"/>
              </a:endParaRPr>
            </a:p>
          </p:txBody>
        </p:sp>
        <p:sp>
          <p:nvSpPr>
            <p:cNvPr id="75797" name="Rectangle 1043"/>
            <p:cNvSpPr>
              <a:spLocks noChangeArrowheads="1"/>
            </p:cNvSpPr>
            <p:nvPr/>
          </p:nvSpPr>
          <p:spPr bwMode="auto">
            <a:xfrm>
              <a:off x="1776" y="2893"/>
              <a:ext cx="72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فصل ثوبين رثين</a:t>
              </a:r>
              <a:endParaRPr lang="en-US" sz="1600" b="1" dirty="0">
                <a:latin typeface="Arial" panose="020B0604020202020204" pitchFamily="34" charset="0"/>
                <a:cs typeface="Arial" panose="020B0604020202020204" pitchFamily="34" charset="0"/>
              </a:endParaRPr>
            </a:p>
          </p:txBody>
        </p:sp>
        <p:sp>
          <p:nvSpPr>
            <p:cNvPr id="75798" name="Rectangle 1044"/>
            <p:cNvSpPr>
              <a:spLocks noChangeArrowheads="1"/>
            </p:cNvSpPr>
            <p:nvPr/>
          </p:nvSpPr>
          <p:spPr bwMode="auto">
            <a:xfrm>
              <a:off x="1776" y="2528"/>
              <a:ext cx="72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نسج ثوبين رثين</a:t>
              </a:r>
              <a:endParaRPr lang="en-US" sz="1600" b="1" dirty="0">
                <a:latin typeface="Arial" panose="020B0604020202020204" pitchFamily="34" charset="0"/>
                <a:cs typeface="Arial" panose="020B0604020202020204" pitchFamily="34" charset="0"/>
              </a:endParaRPr>
            </a:p>
          </p:txBody>
        </p:sp>
        <p:sp>
          <p:nvSpPr>
            <p:cNvPr id="75799" name="Rectangle 1045"/>
            <p:cNvSpPr>
              <a:spLocks noChangeArrowheads="1"/>
            </p:cNvSpPr>
            <p:nvPr/>
          </p:nvSpPr>
          <p:spPr bwMode="auto">
            <a:xfrm>
              <a:off x="1776" y="2009"/>
              <a:ext cx="720"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عمل عقدتين</a:t>
              </a:r>
              <a:endParaRPr lang="en-US" sz="1600" b="1" dirty="0">
                <a:latin typeface="Arial" panose="020B0604020202020204" pitchFamily="34" charset="0"/>
                <a:cs typeface="Arial" panose="020B0604020202020204" pitchFamily="34" charset="0"/>
              </a:endParaRPr>
            </a:p>
          </p:txBody>
        </p:sp>
        <p:sp>
          <p:nvSpPr>
            <p:cNvPr id="75800" name="Rectangle 1046"/>
            <p:cNvSpPr>
              <a:spLocks noChangeArrowheads="1"/>
            </p:cNvSpPr>
            <p:nvPr/>
          </p:nvSpPr>
          <p:spPr bwMode="auto">
            <a:xfrm>
              <a:off x="1776" y="1613"/>
              <a:ext cx="720"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الحياكة</a:t>
              </a:r>
              <a:endParaRPr lang="en-US" sz="1600" b="1" dirty="0">
                <a:latin typeface="Arial" panose="020B0604020202020204" pitchFamily="34" charset="0"/>
                <a:cs typeface="Arial" panose="020B0604020202020204" pitchFamily="34" charset="0"/>
              </a:endParaRPr>
            </a:p>
          </p:txBody>
        </p:sp>
        <p:sp>
          <p:nvSpPr>
            <p:cNvPr id="75801" name="Rectangle 1047"/>
            <p:cNvSpPr>
              <a:spLocks noChangeArrowheads="1"/>
            </p:cNvSpPr>
            <p:nvPr/>
          </p:nvSpPr>
          <p:spPr bwMode="auto">
            <a:xfrm>
              <a:off x="1776" y="1248"/>
              <a:ext cx="72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غزل الصوف</a:t>
              </a:r>
              <a:endParaRPr lang="en-US" sz="1600" b="1" dirty="0">
                <a:latin typeface="Arial" panose="020B0604020202020204" pitchFamily="34" charset="0"/>
                <a:cs typeface="Arial" panose="020B0604020202020204" pitchFamily="34" charset="0"/>
              </a:endParaRPr>
            </a:p>
          </p:txBody>
        </p:sp>
        <p:sp>
          <p:nvSpPr>
            <p:cNvPr id="75802" name="Rectangle 1048"/>
            <p:cNvSpPr>
              <a:spLocks noChangeArrowheads="1"/>
            </p:cNvSpPr>
            <p:nvPr/>
          </p:nvSpPr>
          <p:spPr bwMode="auto">
            <a:xfrm>
              <a:off x="1776" y="1008"/>
              <a:ext cx="741"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صبغ الصوف</a:t>
              </a:r>
              <a:endParaRPr lang="en-US" sz="1600" b="1" dirty="0">
                <a:latin typeface="Arial" panose="020B0604020202020204" pitchFamily="34" charset="0"/>
                <a:cs typeface="Arial" panose="020B0604020202020204" pitchFamily="34" charset="0"/>
              </a:endParaRPr>
            </a:p>
          </p:txBody>
        </p:sp>
        <p:sp>
          <p:nvSpPr>
            <p:cNvPr id="75803" name="Rectangle 1049"/>
            <p:cNvSpPr>
              <a:spLocks noChangeArrowheads="1"/>
            </p:cNvSpPr>
            <p:nvPr/>
          </p:nvSpPr>
          <p:spPr bwMode="auto">
            <a:xfrm>
              <a:off x="2496" y="3258"/>
              <a:ext cx="720"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تمليح اللحم</a:t>
              </a:r>
              <a:endParaRPr lang="en-US" sz="1600" b="1" dirty="0">
                <a:latin typeface="Arial" panose="020B0604020202020204" pitchFamily="34" charset="0"/>
                <a:cs typeface="Arial" panose="020B0604020202020204" pitchFamily="34" charset="0"/>
              </a:endParaRPr>
            </a:p>
          </p:txBody>
        </p:sp>
        <p:sp>
          <p:nvSpPr>
            <p:cNvPr id="75804" name="Rectangle 1050"/>
            <p:cNvSpPr>
              <a:spLocks noChangeArrowheads="1"/>
            </p:cNvSpPr>
            <p:nvPr/>
          </p:nvSpPr>
          <p:spPr bwMode="auto">
            <a:xfrm>
              <a:off x="2496" y="2893"/>
              <a:ext cx="72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السلخ</a:t>
              </a:r>
              <a:endParaRPr lang="en-US" sz="1600" b="1" dirty="0">
                <a:latin typeface="Arial" panose="020B0604020202020204" pitchFamily="34" charset="0"/>
                <a:cs typeface="Arial" panose="020B0604020202020204" pitchFamily="34" charset="0"/>
              </a:endParaRPr>
            </a:p>
          </p:txBody>
        </p:sp>
        <p:sp>
          <p:nvSpPr>
            <p:cNvPr id="75805" name="Rectangle 1051"/>
            <p:cNvSpPr>
              <a:spLocks noChangeArrowheads="1"/>
            </p:cNvSpPr>
            <p:nvPr/>
          </p:nvSpPr>
          <p:spPr bwMode="auto">
            <a:xfrm>
              <a:off x="2496" y="2528"/>
              <a:ext cx="79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الذبح</a:t>
              </a:r>
              <a:endParaRPr lang="en-US" sz="1600" b="1" dirty="0">
                <a:latin typeface="Arial" panose="020B0604020202020204" pitchFamily="34" charset="0"/>
                <a:cs typeface="Arial" panose="020B0604020202020204" pitchFamily="34" charset="0"/>
              </a:endParaRPr>
            </a:p>
          </p:txBody>
        </p:sp>
        <p:sp>
          <p:nvSpPr>
            <p:cNvPr id="75806" name="Rectangle 1052"/>
            <p:cNvSpPr>
              <a:spLocks noChangeArrowheads="1"/>
            </p:cNvSpPr>
            <p:nvPr/>
          </p:nvSpPr>
          <p:spPr bwMode="auto">
            <a:xfrm>
              <a:off x="2496" y="2009"/>
              <a:ext cx="720"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الصيد</a:t>
              </a:r>
              <a:endParaRPr lang="en-US" sz="1600" b="1" dirty="0">
                <a:latin typeface="Arial" panose="020B0604020202020204" pitchFamily="34" charset="0"/>
                <a:cs typeface="Arial" panose="020B0604020202020204" pitchFamily="34" charset="0"/>
              </a:endParaRPr>
            </a:p>
          </p:txBody>
        </p:sp>
        <p:sp>
          <p:nvSpPr>
            <p:cNvPr id="75807" name="Rectangle 1053"/>
            <p:cNvSpPr>
              <a:spLocks noChangeArrowheads="1"/>
            </p:cNvSpPr>
            <p:nvPr/>
          </p:nvSpPr>
          <p:spPr bwMode="auto">
            <a:xfrm>
              <a:off x="2496" y="1613"/>
              <a:ext cx="720"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التمزيق</a:t>
              </a:r>
              <a:endParaRPr lang="en-US" sz="1600" b="1" dirty="0">
                <a:latin typeface="Arial" panose="020B0604020202020204" pitchFamily="34" charset="0"/>
                <a:cs typeface="Arial" panose="020B0604020202020204" pitchFamily="34" charset="0"/>
              </a:endParaRPr>
            </a:p>
          </p:txBody>
        </p:sp>
        <p:sp>
          <p:nvSpPr>
            <p:cNvPr id="75808" name="Rectangle 1054"/>
            <p:cNvSpPr>
              <a:spLocks noChangeArrowheads="1"/>
            </p:cNvSpPr>
            <p:nvPr/>
          </p:nvSpPr>
          <p:spPr bwMode="auto">
            <a:xfrm>
              <a:off x="2496" y="1248"/>
              <a:ext cx="72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درز الخياطة</a:t>
              </a:r>
              <a:endParaRPr lang="en-US" sz="1600" b="1" dirty="0">
                <a:latin typeface="Arial" panose="020B0604020202020204" pitchFamily="34" charset="0"/>
                <a:cs typeface="Arial" panose="020B0604020202020204" pitchFamily="34" charset="0"/>
              </a:endParaRPr>
            </a:p>
          </p:txBody>
        </p:sp>
        <p:sp>
          <p:nvSpPr>
            <p:cNvPr id="75809" name="Rectangle 1055"/>
            <p:cNvSpPr>
              <a:spLocks noChangeArrowheads="1"/>
            </p:cNvSpPr>
            <p:nvPr/>
          </p:nvSpPr>
          <p:spPr bwMode="auto">
            <a:xfrm>
              <a:off x="2496" y="1008"/>
              <a:ext cx="720"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الفك</a:t>
              </a:r>
              <a:endParaRPr lang="en-US" sz="1600" b="1" dirty="0">
                <a:latin typeface="Arial" panose="020B0604020202020204" pitchFamily="34" charset="0"/>
                <a:cs typeface="Arial" panose="020B0604020202020204" pitchFamily="34" charset="0"/>
              </a:endParaRPr>
            </a:p>
          </p:txBody>
        </p:sp>
        <p:sp>
          <p:nvSpPr>
            <p:cNvPr id="75810" name="Rectangle 1056"/>
            <p:cNvSpPr>
              <a:spLocks noChangeArrowheads="1"/>
            </p:cNvSpPr>
            <p:nvPr/>
          </p:nvSpPr>
          <p:spPr bwMode="auto">
            <a:xfrm>
              <a:off x="3216" y="3258"/>
              <a:ext cx="979"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تمزيق شيء ما</a:t>
              </a:r>
              <a:endParaRPr lang="en-US" sz="1600" b="1" dirty="0">
                <a:latin typeface="Arial" panose="020B0604020202020204" pitchFamily="34" charset="0"/>
                <a:cs typeface="Arial" panose="020B0604020202020204" pitchFamily="34" charset="0"/>
              </a:endParaRPr>
            </a:p>
          </p:txBody>
        </p:sp>
        <p:sp>
          <p:nvSpPr>
            <p:cNvPr id="75811" name="Rectangle 1057"/>
            <p:cNvSpPr>
              <a:spLocks noChangeArrowheads="1"/>
            </p:cNvSpPr>
            <p:nvPr/>
          </p:nvSpPr>
          <p:spPr bwMode="auto">
            <a:xfrm>
              <a:off x="3216" y="2893"/>
              <a:ext cx="91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البناء</a:t>
              </a:r>
              <a:endParaRPr lang="en-US" sz="1600" b="1" dirty="0">
                <a:latin typeface="Arial" panose="020B0604020202020204" pitchFamily="34" charset="0"/>
                <a:cs typeface="Arial" panose="020B0604020202020204" pitchFamily="34" charset="0"/>
              </a:endParaRPr>
            </a:p>
          </p:txBody>
        </p:sp>
        <p:sp>
          <p:nvSpPr>
            <p:cNvPr id="75812" name="Rectangle 1058"/>
            <p:cNvSpPr>
              <a:spLocks noChangeArrowheads="1"/>
            </p:cNvSpPr>
            <p:nvPr/>
          </p:nvSpPr>
          <p:spPr bwMode="auto">
            <a:xfrm>
              <a:off x="3216" y="2528"/>
              <a:ext cx="91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محي حرفين أو أكثر</a:t>
              </a:r>
              <a:endParaRPr lang="en-US" sz="1600" b="1" dirty="0">
                <a:latin typeface="Arial" panose="020B0604020202020204" pitchFamily="34" charset="0"/>
                <a:cs typeface="Arial" panose="020B0604020202020204" pitchFamily="34" charset="0"/>
              </a:endParaRPr>
            </a:p>
          </p:txBody>
        </p:sp>
        <p:sp>
          <p:nvSpPr>
            <p:cNvPr id="75813" name="Rectangle 1059"/>
            <p:cNvSpPr>
              <a:spLocks noChangeArrowheads="1"/>
            </p:cNvSpPr>
            <p:nvPr/>
          </p:nvSpPr>
          <p:spPr bwMode="auto">
            <a:xfrm>
              <a:off x="3216" y="1613"/>
              <a:ext cx="912"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قطع الجلد</a:t>
              </a:r>
              <a:endParaRPr lang="en-US" sz="1600" b="1" dirty="0">
                <a:latin typeface="Arial" panose="020B0604020202020204" pitchFamily="34" charset="0"/>
                <a:cs typeface="Arial" panose="020B0604020202020204" pitchFamily="34" charset="0"/>
              </a:endParaRPr>
            </a:p>
          </p:txBody>
        </p:sp>
        <p:sp>
          <p:nvSpPr>
            <p:cNvPr id="75814" name="Rectangle 1060"/>
            <p:cNvSpPr>
              <a:spLocks noChangeArrowheads="1"/>
            </p:cNvSpPr>
            <p:nvPr/>
          </p:nvSpPr>
          <p:spPr bwMode="auto">
            <a:xfrm>
              <a:off x="3216" y="1248"/>
              <a:ext cx="912"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كشط الجلد</a:t>
              </a:r>
              <a:endParaRPr lang="en-US" sz="1600" b="1" dirty="0">
                <a:latin typeface="Arial" panose="020B0604020202020204" pitchFamily="34" charset="0"/>
                <a:cs typeface="Arial" panose="020B0604020202020204" pitchFamily="34" charset="0"/>
              </a:endParaRPr>
            </a:p>
          </p:txBody>
        </p:sp>
        <p:sp>
          <p:nvSpPr>
            <p:cNvPr id="75815" name="Rectangle 1061"/>
            <p:cNvSpPr>
              <a:spLocks noChangeArrowheads="1"/>
            </p:cNvSpPr>
            <p:nvPr/>
          </p:nvSpPr>
          <p:spPr bwMode="auto">
            <a:xfrm>
              <a:off x="3216" y="1008"/>
              <a:ext cx="912"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علاج الجلد</a:t>
              </a:r>
              <a:endParaRPr lang="en-US" sz="1600" b="1" dirty="0">
                <a:latin typeface="Arial" panose="020B0604020202020204" pitchFamily="34" charset="0"/>
                <a:cs typeface="Arial" panose="020B0604020202020204" pitchFamily="34" charset="0"/>
              </a:endParaRPr>
            </a:p>
          </p:txBody>
        </p:sp>
        <p:sp>
          <p:nvSpPr>
            <p:cNvPr id="75816" name="Rectangle 1062"/>
            <p:cNvSpPr>
              <a:spLocks noChangeArrowheads="1"/>
            </p:cNvSpPr>
            <p:nvPr/>
          </p:nvSpPr>
          <p:spPr bwMode="auto">
            <a:xfrm>
              <a:off x="4128" y="3258"/>
              <a:ext cx="1200" cy="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SzPct val="80000"/>
              </a:pPr>
              <a:endParaRPr lang="en-US" sz="1600" b="1">
                <a:latin typeface="Arial" panose="020B0604020202020204" pitchFamily="34" charset="0"/>
                <a:cs typeface="Arial" panose="020B0604020202020204" pitchFamily="34" charset="0"/>
              </a:endParaRPr>
            </a:p>
          </p:txBody>
        </p:sp>
        <p:sp>
          <p:nvSpPr>
            <p:cNvPr id="75817" name="Rectangle 1063"/>
            <p:cNvSpPr>
              <a:spLocks noChangeArrowheads="1"/>
            </p:cNvSpPr>
            <p:nvPr/>
          </p:nvSpPr>
          <p:spPr bwMode="auto">
            <a:xfrm>
              <a:off x="4128" y="2893"/>
              <a:ext cx="120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SzPct val="80000"/>
              </a:pPr>
              <a:endParaRPr lang="en-US" sz="1600" b="1">
                <a:latin typeface="Arial" panose="020B0604020202020204" pitchFamily="34" charset="0"/>
                <a:cs typeface="Arial" panose="020B0604020202020204" pitchFamily="34" charset="0"/>
              </a:endParaRPr>
            </a:p>
          </p:txBody>
        </p:sp>
        <p:sp>
          <p:nvSpPr>
            <p:cNvPr id="75818" name="Rectangle 1064"/>
            <p:cNvSpPr>
              <a:spLocks noChangeArrowheads="1"/>
            </p:cNvSpPr>
            <p:nvPr/>
          </p:nvSpPr>
          <p:spPr bwMode="auto">
            <a:xfrm>
              <a:off x="4128" y="2528"/>
              <a:ext cx="120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SzPct val="80000"/>
              </a:pPr>
              <a:endParaRPr lang="en-US" sz="1600" b="1">
                <a:latin typeface="Arial" panose="020B0604020202020204" pitchFamily="34" charset="0"/>
                <a:cs typeface="Arial" panose="020B0604020202020204" pitchFamily="34" charset="0"/>
              </a:endParaRPr>
            </a:p>
          </p:txBody>
        </p:sp>
        <p:sp>
          <p:nvSpPr>
            <p:cNvPr id="75819" name="Rectangle 1065"/>
            <p:cNvSpPr>
              <a:spLocks noChangeArrowheads="1"/>
            </p:cNvSpPr>
            <p:nvPr/>
          </p:nvSpPr>
          <p:spPr bwMode="auto">
            <a:xfrm>
              <a:off x="4128" y="2009"/>
              <a:ext cx="1292" cy="5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نقل كائن بين المجال </a:t>
              </a:r>
            </a:p>
            <a:p>
              <a:pPr algn="ctr" eaLnBrk="1" hangingPunct="1">
                <a:buSzPct val="80000"/>
              </a:pPr>
              <a:r>
                <a:rPr lang="ar-JO" sz="1600" b="1" dirty="0">
                  <a:latin typeface="Arial" panose="020B0604020202020204" pitchFamily="34" charset="0"/>
                  <a:cs typeface="Arial" panose="020B0604020202020204" pitchFamily="34" charset="0"/>
                </a:rPr>
                <a:t>الخاص والعام</a:t>
              </a:r>
              <a:endParaRPr lang="en-US" sz="1600" b="1" dirty="0">
                <a:latin typeface="Arial" panose="020B0604020202020204" pitchFamily="34" charset="0"/>
                <a:cs typeface="Arial" panose="020B0604020202020204" pitchFamily="34" charset="0"/>
              </a:endParaRPr>
            </a:p>
          </p:txBody>
        </p:sp>
        <p:sp>
          <p:nvSpPr>
            <p:cNvPr id="75820" name="Rectangle 1066"/>
            <p:cNvSpPr>
              <a:spLocks noChangeArrowheads="1"/>
            </p:cNvSpPr>
            <p:nvPr/>
          </p:nvSpPr>
          <p:spPr bwMode="auto">
            <a:xfrm>
              <a:off x="4128" y="1613"/>
              <a:ext cx="1200" cy="3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وضع اللمسات النهائية على شيء ما</a:t>
              </a:r>
              <a:endParaRPr lang="en-US" sz="1600" b="1" dirty="0">
                <a:latin typeface="Arial" panose="020B0604020202020204" pitchFamily="34" charset="0"/>
                <a:cs typeface="Arial" panose="020B0604020202020204" pitchFamily="34" charset="0"/>
              </a:endParaRPr>
            </a:p>
          </p:txBody>
        </p:sp>
        <p:sp>
          <p:nvSpPr>
            <p:cNvPr id="75821" name="Rectangle 1067"/>
            <p:cNvSpPr>
              <a:spLocks noChangeArrowheads="1"/>
            </p:cNvSpPr>
            <p:nvPr/>
          </p:nvSpPr>
          <p:spPr bwMode="auto">
            <a:xfrm>
              <a:off x="4128" y="1248"/>
              <a:ext cx="1200" cy="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إشعال النار</a:t>
              </a:r>
              <a:endParaRPr lang="en-US" sz="1600" b="1" dirty="0">
                <a:latin typeface="Arial" panose="020B0604020202020204" pitchFamily="34" charset="0"/>
                <a:cs typeface="Arial" panose="020B0604020202020204" pitchFamily="34" charset="0"/>
              </a:endParaRPr>
            </a:p>
          </p:txBody>
        </p:sp>
        <p:sp>
          <p:nvSpPr>
            <p:cNvPr id="75822" name="Rectangle 1068"/>
            <p:cNvSpPr>
              <a:spLocks noChangeArrowheads="1"/>
            </p:cNvSpPr>
            <p:nvPr/>
          </p:nvSpPr>
          <p:spPr bwMode="auto">
            <a:xfrm>
              <a:off x="4128" y="1008"/>
              <a:ext cx="1200"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SzPct val="80000"/>
              </a:pPr>
              <a:r>
                <a:rPr lang="ar-JO" sz="1600" b="1" dirty="0">
                  <a:latin typeface="Arial" panose="020B0604020202020204" pitchFamily="34" charset="0"/>
                  <a:cs typeface="Arial" panose="020B0604020202020204" pitchFamily="34" charset="0"/>
                </a:rPr>
                <a:t>إطفاء الحريق</a:t>
              </a:r>
              <a:endParaRPr lang="en-US" sz="1600" b="1" dirty="0">
                <a:latin typeface="Arial" panose="020B0604020202020204" pitchFamily="34" charset="0"/>
                <a:cs typeface="Arial" panose="020B0604020202020204" pitchFamily="34" charset="0"/>
              </a:endParaRPr>
            </a:p>
          </p:txBody>
        </p:sp>
        <p:sp>
          <p:nvSpPr>
            <p:cNvPr id="75823" name="Line 1069"/>
            <p:cNvSpPr>
              <a:spLocks noChangeShapeType="1"/>
            </p:cNvSpPr>
            <p:nvPr/>
          </p:nvSpPr>
          <p:spPr bwMode="auto">
            <a:xfrm>
              <a:off x="336" y="1008"/>
              <a:ext cx="4992"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4" name="Line 1070"/>
            <p:cNvSpPr>
              <a:spLocks noChangeShapeType="1"/>
            </p:cNvSpPr>
            <p:nvPr/>
          </p:nvSpPr>
          <p:spPr bwMode="auto">
            <a:xfrm>
              <a:off x="336" y="1248"/>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5" name="Line 1071"/>
            <p:cNvSpPr>
              <a:spLocks noChangeShapeType="1"/>
            </p:cNvSpPr>
            <p:nvPr/>
          </p:nvSpPr>
          <p:spPr bwMode="auto">
            <a:xfrm>
              <a:off x="336" y="1613"/>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6" name="Line 1072"/>
            <p:cNvSpPr>
              <a:spLocks noChangeShapeType="1"/>
            </p:cNvSpPr>
            <p:nvPr/>
          </p:nvSpPr>
          <p:spPr bwMode="auto">
            <a:xfrm>
              <a:off x="336" y="2009"/>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7" name="Line 1073"/>
            <p:cNvSpPr>
              <a:spLocks noChangeShapeType="1"/>
            </p:cNvSpPr>
            <p:nvPr/>
          </p:nvSpPr>
          <p:spPr bwMode="auto">
            <a:xfrm>
              <a:off x="336" y="2528"/>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8" name="Line 1074"/>
            <p:cNvSpPr>
              <a:spLocks noChangeShapeType="1"/>
            </p:cNvSpPr>
            <p:nvPr/>
          </p:nvSpPr>
          <p:spPr bwMode="auto">
            <a:xfrm>
              <a:off x="336" y="2893"/>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29" name="Line 1075"/>
            <p:cNvSpPr>
              <a:spLocks noChangeShapeType="1"/>
            </p:cNvSpPr>
            <p:nvPr/>
          </p:nvSpPr>
          <p:spPr bwMode="auto">
            <a:xfrm>
              <a:off x="336" y="3258"/>
              <a:ext cx="499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0" name="Line 1076"/>
            <p:cNvSpPr>
              <a:spLocks noChangeShapeType="1"/>
            </p:cNvSpPr>
            <p:nvPr/>
          </p:nvSpPr>
          <p:spPr bwMode="auto">
            <a:xfrm>
              <a:off x="336" y="3641"/>
              <a:ext cx="4992"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1" name="Line 1077"/>
            <p:cNvSpPr>
              <a:spLocks noChangeShapeType="1"/>
            </p:cNvSpPr>
            <p:nvPr/>
          </p:nvSpPr>
          <p:spPr bwMode="auto">
            <a:xfrm>
              <a:off x="336" y="1008"/>
              <a:ext cx="0" cy="2633"/>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2" name="Line 1078"/>
            <p:cNvSpPr>
              <a:spLocks noChangeShapeType="1"/>
            </p:cNvSpPr>
            <p:nvPr/>
          </p:nvSpPr>
          <p:spPr bwMode="auto">
            <a:xfrm>
              <a:off x="5328" y="1008"/>
              <a:ext cx="0" cy="2633"/>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3" name="Line 1079"/>
            <p:cNvSpPr>
              <a:spLocks noChangeShapeType="1"/>
            </p:cNvSpPr>
            <p:nvPr/>
          </p:nvSpPr>
          <p:spPr bwMode="auto">
            <a:xfrm>
              <a:off x="4128" y="1008"/>
              <a:ext cx="0" cy="26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4" name="Line 1080"/>
            <p:cNvSpPr>
              <a:spLocks noChangeShapeType="1"/>
            </p:cNvSpPr>
            <p:nvPr/>
          </p:nvSpPr>
          <p:spPr bwMode="auto">
            <a:xfrm>
              <a:off x="3216" y="1008"/>
              <a:ext cx="0" cy="26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5" name="Line 1081"/>
            <p:cNvSpPr>
              <a:spLocks noChangeShapeType="1"/>
            </p:cNvSpPr>
            <p:nvPr/>
          </p:nvSpPr>
          <p:spPr bwMode="auto">
            <a:xfrm>
              <a:off x="2496" y="1008"/>
              <a:ext cx="0" cy="26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6" name="Line 1082"/>
            <p:cNvSpPr>
              <a:spLocks noChangeShapeType="1"/>
            </p:cNvSpPr>
            <p:nvPr/>
          </p:nvSpPr>
          <p:spPr bwMode="auto">
            <a:xfrm>
              <a:off x="1776" y="1008"/>
              <a:ext cx="0" cy="26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75837" name="Line 1083"/>
            <p:cNvSpPr>
              <a:spLocks noChangeShapeType="1"/>
            </p:cNvSpPr>
            <p:nvPr/>
          </p:nvSpPr>
          <p:spPr bwMode="auto">
            <a:xfrm>
              <a:off x="1008" y="1008"/>
              <a:ext cx="0" cy="26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247868" name="Oval 1084"/>
          <p:cNvSpPr>
            <a:spLocks noChangeArrowheads="1"/>
          </p:cNvSpPr>
          <p:nvPr/>
        </p:nvSpPr>
        <p:spPr bwMode="auto">
          <a:xfrm>
            <a:off x="5029199" y="3124200"/>
            <a:ext cx="1523999" cy="685800"/>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
        <p:nvSpPr>
          <p:cNvPr id="247869" name="Rectangle 1085"/>
          <p:cNvSpPr>
            <a:spLocks noChangeArrowheads="1"/>
          </p:cNvSpPr>
          <p:nvPr/>
        </p:nvSpPr>
        <p:spPr bwMode="auto">
          <a:xfrm>
            <a:off x="228600" y="381000"/>
            <a:ext cx="8686800" cy="9144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39 عمل ممنوع</a:t>
            </a:r>
            <a:endParaRPr lang="en-US" sz="3600" b="1" dirty="0">
              <a:solidFill>
                <a:schemeClr val="tx2"/>
              </a:solidFill>
              <a:latin typeface="Arial" panose="020B0604020202020204" pitchFamily="34" charset="0"/>
              <a:ea typeface="+mn-ea"/>
              <a:cs typeface="Arial" panose="020B0604020202020204" pitchFamily="34" charset="0"/>
            </a:endParaRPr>
          </a:p>
        </p:txBody>
      </p:sp>
      <p:sp>
        <p:nvSpPr>
          <p:cNvPr id="247870" name="Oval 1086"/>
          <p:cNvSpPr>
            <a:spLocks noChangeArrowheads="1"/>
          </p:cNvSpPr>
          <p:nvPr/>
        </p:nvSpPr>
        <p:spPr bwMode="auto">
          <a:xfrm>
            <a:off x="3779838" y="5119688"/>
            <a:ext cx="1295400" cy="685800"/>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b="1">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68"/>
                                        </p:tgtEl>
                                        <p:attrNameLst>
                                          <p:attrName>style.visibility</p:attrName>
                                        </p:attrNameLst>
                                      </p:cBhvr>
                                      <p:to>
                                        <p:strVal val="visible"/>
                                      </p:to>
                                    </p:set>
                                    <p:animEffect transition="in" filter="blinds(horizontal)">
                                      <p:cBhvr>
                                        <p:cTn id="7" dur="10"/>
                                        <p:tgtEl>
                                          <p:spTgt spid="247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7870"/>
                                        </p:tgtEl>
                                        <p:attrNameLst>
                                          <p:attrName>style.visibility</p:attrName>
                                        </p:attrNameLst>
                                      </p:cBhvr>
                                      <p:to>
                                        <p:strVal val="visible"/>
                                      </p:to>
                                    </p:set>
                                    <p:animEffect transition="in" filter="blinds(horizontal)">
                                      <p:cBhvr>
                                        <p:cTn id="12" dur="10"/>
                                        <p:tgtEl>
                                          <p:spTgt spid="247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68" grpId="0" animBg="1"/>
      <p:bldP spid="2478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026"/>
          <p:cNvSpPr>
            <a:spLocks noGrp="1" noChangeArrowheads="1"/>
          </p:cNvSpPr>
          <p:nvPr>
            <p:ph type="body" idx="1"/>
          </p:nvPr>
        </p:nvSpPr>
        <p:spPr>
          <a:xfrm>
            <a:off x="609600" y="1676400"/>
            <a:ext cx="7924800" cy="3505200"/>
          </a:xfrm>
        </p:spPr>
        <p:txBody>
          <a:bodyPr/>
          <a:lstStyle/>
          <a:p>
            <a:pPr marL="508000" indent="-508000" algn="r" rtl="1" eaLnBrk="1" hangingPunct="1">
              <a:lnSpc>
                <a:spcPct val="90000"/>
              </a:lnSpc>
              <a:spcBef>
                <a:spcPct val="40000"/>
              </a:spcBef>
            </a:pPr>
            <a:r>
              <a:rPr lang="ar-JO" sz="2800" b="1" dirty="0">
                <a:latin typeface="Arial" panose="020B0604020202020204" pitchFamily="34" charset="0"/>
                <a:ea typeface="ＭＳ Ｐゴシック" charset="0"/>
                <a:cs typeface="Arial" panose="020B0604020202020204" pitchFamily="34" charset="0"/>
              </a:rPr>
              <a:t>3 وجبات احتفالية يتم تناولها كل يوم سبت</a:t>
            </a:r>
            <a:endParaRPr lang="en-US" sz="2800" b="1" dirty="0">
              <a:latin typeface="Arial" panose="020B0604020202020204" pitchFamily="34" charset="0"/>
              <a:ea typeface="ＭＳ Ｐゴシック" charset="0"/>
              <a:cs typeface="Arial" panose="020B0604020202020204" pitchFamily="34" charset="0"/>
            </a:endParaRPr>
          </a:p>
          <a:p>
            <a:pPr marL="508000" indent="-508000" algn="r" rtl="1" eaLnBrk="1" hangingPunct="1">
              <a:lnSpc>
                <a:spcPct val="90000"/>
              </a:lnSpc>
              <a:spcBef>
                <a:spcPct val="40000"/>
              </a:spcBef>
            </a:pPr>
            <a:r>
              <a:rPr lang="ar-JO" sz="2800" b="1" dirty="0">
                <a:latin typeface="Arial" panose="020B0604020202020204" pitchFamily="34" charset="0"/>
                <a:ea typeface="ＭＳ Ｐゴシック" charset="0"/>
                <a:cs typeface="Arial" panose="020B0604020202020204" pitchFamily="34" charset="0"/>
              </a:rPr>
              <a:t>تشجيع كل اليهود على حضور خدمات المجمع</a:t>
            </a:r>
            <a:endParaRPr lang="en-US" sz="2800" b="1" dirty="0">
              <a:latin typeface="Arial" panose="020B0604020202020204" pitchFamily="34" charset="0"/>
              <a:ea typeface="ＭＳ Ｐゴシック" charset="0"/>
              <a:cs typeface="Arial" panose="020B0604020202020204" pitchFamily="34" charset="0"/>
            </a:endParaRPr>
          </a:p>
          <a:p>
            <a:pPr marL="508000" indent="-508000" algn="r" rtl="1" eaLnBrk="1" hangingPunct="1">
              <a:lnSpc>
                <a:spcPct val="90000"/>
              </a:lnSpc>
              <a:spcBef>
                <a:spcPct val="40000"/>
              </a:spcBef>
            </a:pPr>
            <a:r>
              <a:rPr lang="ar-JO" sz="2800" b="1" dirty="0">
                <a:latin typeface="Arial" panose="020B0604020202020204" pitchFamily="34" charset="0"/>
                <a:ea typeface="ＭＳ Ｐゴシック" charset="0"/>
                <a:cs typeface="Arial" panose="020B0604020202020204" pitchFamily="34" charset="0"/>
              </a:rPr>
              <a:t>تم تشجيع الأنشطة يوم السبت</a:t>
            </a:r>
            <a:endParaRPr lang="en-US" sz="2800" b="1" dirty="0">
              <a:latin typeface="Arial" panose="020B0604020202020204" pitchFamily="34" charset="0"/>
              <a:ea typeface="ＭＳ Ｐゴシック" charset="0"/>
              <a:cs typeface="Arial" panose="020B0604020202020204" pitchFamily="34" charset="0"/>
            </a:endParaRPr>
          </a:p>
        </p:txBody>
      </p:sp>
      <p:sp>
        <p:nvSpPr>
          <p:cNvPr id="248835" name="Rectangle 1027"/>
          <p:cNvSpPr>
            <a:spLocks noChangeArrowheads="1"/>
          </p:cNvSpPr>
          <p:nvPr/>
        </p:nvSpPr>
        <p:spPr bwMode="auto">
          <a:xfrm>
            <a:off x="228600" y="228600"/>
            <a:ext cx="8534400" cy="10668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الأهمية في اليهودية</a:t>
            </a:r>
            <a:endParaRPr lang="en-US" sz="36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8834">
                                            <p:txEl>
                                              <p:pRg st="0" end="0"/>
                                            </p:txEl>
                                          </p:spTgt>
                                        </p:tgtEl>
                                        <p:attrNameLst>
                                          <p:attrName>style.visibility</p:attrName>
                                        </p:attrNameLst>
                                      </p:cBhvr>
                                      <p:to>
                                        <p:strVal val="visible"/>
                                      </p:to>
                                    </p:set>
                                    <p:animEffect transition="in" filter="checkerboard(across)">
                                      <p:cBhvr>
                                        <p:cTn id="7" dur="10"/>
                                        <p:tgtEl>
                                          <p:spTgt spid="2488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8834">
                                            <p:txEl>
                                              <p:pRg st="1" end="1"/>
                                            </p:txEl>
                                          </p:spTgt>
                                        </p:tgtEl>
                                        <p:attrNameLst>
                                          <p:attrName>style.visibility</p:attrName>
                                        </p:attrNameLst>
                                      </p:cBhvr>
                                      <p:to>
                                        <p:strVal val="visible"/>
                                      </p:to>
                                    </p:set>
                                    <p:animEffect transition="in" filter="checkerboard(across)">
                                      <p:cBhvr>
                                        <p:cTn id="12" dur="10"/>
                                        <p:tgtEl>
                                          <p:spTgt spid="2488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effectLst>
            <a:outerShdw blurRad="63500" dist="35921" dir="2700000" algn="ctr" rotWithShape="0">
              <a:srgbClr val="060400">
                <a:alpha val="74998"/>
              </a:srgbClr>
            </a:outerShdw>
          </a:effectLst>
        </p:spPr>
        <p:txBody>
          <a:bodyPr/>
          <a:lstStyle/>
          <a:p>
            <a:pPr algn="ctr" eaLnBrk="1" hangingPunct="1">
              <a:defRPr/>
            </a:pPr>
            <a:r>
              <a:rPr lang="ar-JO" sz="3600" b="1" dirty="0">
                <a:latin typeface="Arial" panose="020B0604020202020204" pitchFamily="34" charset="0"/>
                <a:ea typeface="+mj-ea"/>
                <a:cs typeface="Arial" panose="020B0604020202020204" pitchFamily="34" charset="0"/>
              </a:rPr>
              <a:t>السبت – الأهمية في اليهودية</a:t>
            </a:r>
            <a:endParaRPr lang="en-US" sz="3600" b="1" dirty="0">
              <a:latin typeface="Arial" panose="020B0604020202020204" pitchFamily="34" charset="0"/>
              <a:ea typeface="+mj-ea"/>
              <a:cs typeface="Arial" panose="020B0604020202020204" pitchFamily="34" charset="0"/>
            </a:endParaRPr>
          </a:p>
        </p:txBody>
      </p:sp>
      <p:graphicFrame>
        <p:nvGraphicFramePr>
          <p:cNvPr id="460804" name="Group 4"/>
          <p:cNvGraphicFramePr>
            <a:graphicFrameLocks noGrp="1"/>
          </p:cNvGraphicFramePr>
          <p:nvPr>
            <p:extLst>
              <p:ext uri="{D42A27DB-BD31-4B8C-83A1-F6EECF244321}">
                <p14:modId xmlns:p14="http://schemas.microsoft.com/office/powerpoint/2010/main" val="2964953816"/>
              </p:ext>
            </p:extLst>
          </p:nvPr>
        </p:nvGraphicFramePr>
        <p:xfrm>
          <a:off x="457200" y="1520825"/>
          <a:ext cx="8153400" cy="4356100"/>
        </p:xfrm>
        <a:graphic>
          <a:graphicData uri="http://schemas.openxmlformats.org/drawingml/2006/table">
            <a:tbl>
              <a:tblPr/>
              <a:tblGrid>
                <a:gridCol w="271780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469045">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تشجيع هذه الأنشطة</a:t>
                      </a:r>
                      <a:endParaRPr kumimoji="0" lang="en-US"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تشجيع هذه الأنشطة</a:t>
                      </a:r>
                      <a:endParaRPr kumimoji="0" lang="en-US"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rPr>
                        <a:t>غير مكلفين بها</a:t>
                      </a:r>
                      <a:endParaRPr kumimoji="0" lang="en-US" sz="1800" b="1" i="0" u="none" strike="noStrike" cap="none" normalizeH="0" baseline="0" dirty="0">
                        <a:ln>
                          <a:noFill/>
                        </a:ln>
                        <a:solidFill>
                          <a:schemeClr val="tx2"/>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776138">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زيارة العائلة والأصدقاء      (ضمن مسافة المشي المسموحة)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غناء الأغاني الشعبية أثناء أو بعد الوجبات</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لعب ألعاب الطاولة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57">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قضاء يوم السبت مع          العائلة المباشرة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القراءة، الدراسة، مناقشة التوراة والتفاسير</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قراءة الروايات اليهودية الحديثة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4395">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الذهاب إلى المجمع</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الجنس بين الزوج والزوجة (الكابالا)</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القيام بنزهة في الطبيعة أو التنزه سيرًا على الأقدام</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10665">
                <a:tc>
                  <a:txBody>
                    <a:bodyPr/>
                    <a:lstStyle/>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استضافة العائلة والأصدقاء للمبيت في يوم السبت أو على الأقل وجبة احتفالية واحدة</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endParaRPr kumimoji="0" lang="en-US" sz="1800" b="1" i="0" u="none" strike="noStrike" cap="none" normalizeH="0" baseline="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قضاء الوقت مع الحيوانات الأليفة</a:t>
                      </a:r>
                    </a:p>
                    <a:p>
                      <a:pPr marL="0" marR="0" lvl="0" indent="0" algn="ctr" defTabSz="914400" rtl="0" eaLnBrk="1" fontAlgn="base" latinLnBrk="0" hangingPunct="1">
                        <a:lnSpc>
                          <a:spcPct val="100000"/>
                        </a:lnSpc>
                        <a:spcBef>
                          <a:spcPct val="0"/>
                        </a:spcBef>
                        <a:spcAft>
                          <a:spcPct val="0"/>
                        </a:spcAft>
                        <a:buClrTx/>
                        <a:buSzPct val="80000"/>
                        <a:buFontTx/>
                        <a:buNone/>
                        <a:tabLst/>
                      </a:pPr>
                      <a:r>
                        <a:rPr kumimoji="0" lang="ar-JO"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rPr>
                        <a:t>(الأرثوذكسية الحديثة / المحافظين)</a:t>
                      </a:r>
                      <a:endParaRPr kumimoji="0" lang="en-US" sz="1800" b="1" i="0" u="none" strike="noStrike" cap="none" normalizeH="0" baseline="0" dirty="0">
                        <a:ln>
                          <a:noFill/>
                        </a:ln>
                        <a:solidFill>
                          <a:schemeClr val="tx1"/>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body" idx="1"/>
          </p:nvPr>
        </p:nvSpPr>
        <p:spPr>
          <a:xfrm>
            <a:off x="395288" y="1676400"/>
            <a:ext cx="8215312" cy="3810000"/>
          </a:xfrm>
        </p:spPr>
        <p:txBody>
          <a:bodyPr/>
          <a:lstStyle/>
          <a:p>
            <a:pPr marL="465138" indent="-465138" algn="ctr" eaLnBrk="1" hangingPunct="1">
              <a:buFont typeface="Wingdings" charset="0"/>
              <a:buNone/>
            </a:pPr>
            <a:r>
              <a:rPr lang="ar-JO" sz="2800" b="1" u="sng" dirty="0">
                <a:latin typeface="Arial" panose="020B0604020202020204" pitchFamily="34" charset="0"/>
                <a:ea typeface="ＭＳ Ｐゴシック" charset="0"/>
                <a:cs typeface="Arial" panose="020B0604020202020204" pitchFamily="34" charset="0"/>
              </a:rPr>
              <a:t>مرسوم إيمان ويستمنستر (27. 7)</a:t>
            </a:r>
            <a:endParaRPr lang="en-US" sz="2800" b="1" u="sng" dirty="0">
              <a:latin typeface="Arial" panose="020B0604020202020204" pitchFamily="34" charset="0"/>
              <a:ea typeface="ＭＳ Ｐゴシック" charset="0"/>
              <a:cs typeface="Arial" panose="020B0604020202020204" pitchFamily="34" charset="0"/>
            </a:endParaRPr>
          </a:p>
          <a:p>
            <a:pPr marL="465138" indent="-465138" algn="r" rtl="1" eaLnBrk="1" hangingPunct="1"/>
            <a:r>
              <a:rPr lang="ar-JO" sz="2800" b="1" dirty="0">
                <a:latin typeface="Arial" panose="020B0604020202020204" pitchFamily="34" charset="0"/>
                <a:ea typeface="ＭＳ Ｐゴシック" charset="0"/>
                <a:cs typeface="Arial" panose="020B0604020202020204" pitchFamily="34" charset="0"/>
              </a:rPr>
              <a:t>بما أن قانون الطبيعة يقضي عمومًا </a:t>
            </a:r>
            <a:r>
              <a:rPr lang="ar-JO" sz="2800" b="1" dirty="0">
                <a:solidFill>
                  <a:srgbClr val="FF0000"/>
                </a:solidFill>
                <a:latin typeface="Arial" panose="020B0604020202020204" pitchFamily="34" charset="0"/>
                <a:ea typeface="ＭＳ Ｐゴシック" charset="0"/>
                <a:cs typeface="Arial" panose="020B0604020202020204" pitchFamily="34" charset="0"/>
              </a:rPr>
              <a:t>بتخصيص</a:t>
            </a:r>
            <a:r>
              <a:rPr lang="ar-JO" sz="2800" b="1" dirty="0">
                <a:latin typeface="Arial" panose="020B0604020202020204" pitchFamily="34" charset="0"/>
                <a:ea typeface="ＭＳ Ｐゴシック" charset="0"/>
                <a:cs typeface="Arial" panose="020B0604020202020204" pitchFamily="34" charset="0"/>
              </a:rPr>
              <a:t> نسبة مناسبة من الوقت </a:t>
            </a:r>
            <a:r>
              <a:rPr lang="ar-JO" sz="2800" b="1" dirty="0">
                <a:solidFill>
                  <a:srgbClr val="FF0000"/>
                </a:solidFill>
                <a:latin typeface="Arial" panose="020B0604020202020204" pitchFamily="34" charset="0"/>
                <a:ea typeface="ＭＳ Ｐゴシック" charset="0"/>
                <a:cs typeface="Arial" panose="020B0604020202020204" pitchFamily="34" charset="0"/>
              </a:rPr>
              <a:t>لعبادة الله</a:t>
            </a:r>
            <a:r>
              <a:rPr lang="ar-JO" sz="2800" b="1" dirty="0">
                <a:latin typeface="Arial" panose="020B0604020202020204" pitchFamily="34" charset="0"/>
                <a:ea typeface="ＭＳ Ｐゴシック" charset="0"/>
                <a:cs typeface="Arial" panose="020B0604020202020204" pitchFamily="34" charset="0"/>
              </a:rPr>
              <a:t>؛ لذلك، في كلمته من خلال وصية إيجابية وأخلاقية ودائمة ملزمة لجميع الناس في جميع العصور، عيّن بشكل خاص يومًا واحدًا من سبعة أيام سبتًا </a:t>
            </a:r>
            <a:r>
              <a:rPr lang="ar-JO" sz="2800" b="1" dirty="0">
                <a:solidFill>
                  <a:srgbClr val="FF0000"/>
                </a:solidFill>
                <a:latin typeface="Arial" panose="020B0604020202020204" pitchFamily="34" charset="0"/>
                <a:ea typeface="ＭＳ Ｐゴシック" charset="0"/>
                <a:cs typeface="Arial" panose="020B0604020202020204" pitchFamily="34" charset="0"/>
              </a:rPr>
              <a:t>مقدسًا له </a:t>
            </a:r>
            <a:r>
              <a:rPr lang="ar-JO" sz="2800" b="1" dirty="0">
                <a:latin typeface="Arial" panose="020B0604020202020204" pitchFamily="34" charset="0"/>
                <a:ea typeface="ＭＳ Ｐゴシック" charset="0"/>
                <a:cs typeface="Arial" panose="020B0604020202020204" pitchFamily="34" charset="0"/>
              </a:rPr>
              <a:t>... </a:t>
            </a:r>
            <a:endParaRPr lang="en-US" sz="2800" b="1" dirty="0">
              <a:latin typeface="Arial" panose="020B0604020202020204" pitchFamily="34" charset="0"/>
              <a:ea typeface="ＭＳ Ｐゴシック" charset="0"/>
              <a:cs typeface="Arial" panose="020B0604020202020204" pitchFamily="34" charset="0"/>
            </a:endParaRPr>
          </a:p>
        </p:txBody>
      </p:sp>
      <p:sp>
        <p:nvSpPr>
          <p:cNvPr id="461828" name="Rectangle 4"/>
          <p:cNvSpPr>
            <a:spLocks noGrp="1" noChangeArrowheads="1"/>
          </p:cNvSpPr>
          <p:nvPr>
            <p:ph type="title"/>
          </p:nvPr>
        </p:nvSpPr>
        <p:spPr>
          <a:xfrm>
            <a:off x="42863" y="228600"/>
            <a:ext cx="8339137" cy="914400"/>
          </a:xfrm>
          <a:effectLst>
            <a:outerShdw blurRad="63500" dist="35921" dir="2700000" algn="ctr" rotWithShape="0">
              <a:srgbClr val="060400">
                <a:alpha val="74998"/>
              </a:srgbClr>
            </a:outerShdw>
          </a:effectLst>
        </p:spPr>
        <p:txBody>
          <a:bodyPr/>
          <a:lstStyle/>
          <a:p>
            <a:pPr algn="ctr" eaLnBrk="1" hangingPunct="1">
              <a:defRPr/>
            </a:pPr>
            <a:r>
              <a:rPr lang="ar-JO" sz="3600" b="1" dirty="0">
                <a:latin typeface="Arial" panose="020B0604020202020204" pitchFamily="34" charset="0"/>
                <a:ea typeface="+mj-ea"/>
                <a:cs typeface="Arial" panose="020B0604020202020204" pitchFamily="34" charset="0"/>
              </a:rPr>
              <a:t>السبت – الأهمية للمسيحيين</a:t>
            </a:r>
            <a:endParaRPr lang="en-US" sz="3600" b="1" dirty="0">
              <a:latin typeface="Arial" panose="020B0604020202020204" pitchFamily="34" charset="0"/>
              <a:ea typeface="+mj-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61826">
                                            <p:txEl>
                                              <p:pRg st="1" end="1"/>
                                            </p:txEl>
                                          </p:spTgt>
                                        </p:tgtEl>
                                        <p:attrNameLst>
                                          <p:attrName>style.visibility</p:attrName>
                                        </p:attrNameLst>
                                      </p:cBhvr>
                                      <p:to>
                                        <p:strVal val="visible"/>
                                      </p:to>
                                    </p:set>
                                    <p:animEffect transition="in" filter="circle(out)">
                                      <p:cBhvr>
                                        <p:cTn id="7" dur="10"/>
                                        <p:tgtEl>
                                          <p:spTgt spid="4618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533400" y="1524000"/>
            <a:ext cx="7924800" cy="4267200"/>
          </a:xfrm>
          <a:noFill/>
        </p:spPr>
        <p:txBody>
          <a:bodyPr/>
          <a:lstStyle/>
          <a:p>
            <a:pPr algn="ctr" eaLnBrk="1" hangingPunct="1">
              <a:lnSpc>
                <a:spcPct val="90000"/>
              </a:lnSpc>
              <a:buFont typeface="Wingdings" charset="0"/>
              <a:buNone/>
            </a:pPr>
            <a:r>
              <a:rPr lang="ar-JO" sz="2800" b="1" u="sng" dirty="0">
                <a:latin typeface="Arial" panose="020B0604020202020204" pitchFamily="34" charset="0"/>
                <a:ea typeface="ＭＳ Ｐゴシック" charset="0"/>
                <a:cs typeface="Arial" panose="020B0604020202020204" pitchFamily="34" charset="0"/>
              </a:rPr>
              <a:t>مرسوم إيمان ويستمنستر (27. 8)</a:t>
            </a:r>
          </a:p>
          <a:p>
            <a:pPr algn="r" rtl="1" eaLnBrk="1" hangingPunct="1">
              <a:lnSpc>
                <a:spcPct val="90000"/>
              </a:lnSpc>
            </a:pPr>
            <a:r>
              <a:rPr lang="ar-JO" sz="2800" b="1" dirty="0">
                <a:latin typeface="Arial" panose="020B0604020202020204" pitchFamily="34" charset="0"/>
                <a:ea typeface="ＭＳ Ｐゴシック" charset="0"/>
                <a:cs typeface="Arial" panose="020B0604020202020204" pitchFamily="34" charset="0"/>
              </a:rPr>
              <a:t>يُحفظ هذا السبت مقدسًا للرب، عندما لا يحصل الناس بعد إعداد قلوبهم كما ينبغي وترتيب شؤونهم العامة مسبقًا، </a:t>
            </a:r>
            <a:r>
              <a:rPr lang="ar-JO" sz="2800" b="1" dirty="0">
                <a:solidFill>
                  <a:srgbClr val="FF0000"/>
                </a:solidFill>
                <a:latin typeface="Arial" panose="020B0604020202020204" pitchFamily="34" charset="0"/>
                <a:ea typeface="ＭＳ Ｐゴシック" charset="0"/>
                <a:cs typeface="Arial" panose="020B0604020202020204" pitchFamily="34" charset="0"/>
              </a:rPr>
              <a:t>على راحة مقدسة طوال اليوم</a:t>
            </a:r>
            <a:r>
              <a:rPr lang="ar-JO" sz="2800" b="1" dirty="0">
                <a:latin typeface="Arial" panose="020B0604020202020204" pitchFamily="34" charset="0"/>
                <a:ea typeface="ＭＳ Ｐゴシック" charset="0"/>
                <a:cs typeface="Arial" panose="020B0604020202020204" pitchFamily="34" charset="0"/>
              </a:rPr>
              <a:t> من أعمالهم وكلماتهم وأعمالهم. وأفكارهم حول وظائفهم وترفيهاتهم الدنيوية، ولكنهم أيضًا منشغلون، طوال الوقت، في </a:t>
            </a:r>
            <a:r>
              <a:rPr lang="ar-JO" sz="2800" b="1" dirty="0">
                <a:solidFill>
                  <a:srgbClr val="FF0000"/>
                </a:solidFill>
                <a:latin typeface="Arial" panose="020B0604020202020204" pitchFamily="34" charset="0"/>
                <a:ea typeface="ＭＳ Ｐゴシック" charset="0"/>
                <a:cs typeface="Arial" panose="020B0604020202020204" pitchFamily="34" charset="0"/>
              </a:rPr>
              <a:t>ممارسات عبادته العامة والخاصة</a:t>
            </a:r>
            <a:r>
              <a:rPr lang="ar-JO" sz="2800" b="1" dirty="0">
                <a:latin typeface="Arial" panose="020B0604020202020204" pitchFamily="34" charset="0"/>
                <a:ea typeface="ＭＳ Ｐゴシック" charset="0"/>
                <a:cs typeface="Arial" panose="020B0604020202020204" pitchFamily="34" charset="0"/>
              </a:rPr>
              <a:t>، وفي واجبات الضرورة والرحمة.</a:t>
            </a:r>
            <a:endParaRPr lang="en-US" sz="2800" b="1" dirty="0">
              <a:latin typeface="Arial" panose="020B0604020202020204" pitchFamily="34" charset="0"/>
              <a:ea typeface="ＭＳ Ｐゴシック" charset="0"/>
              <a:cs typeface="Arial" panose="020B0604020202020204" pitchFamily="34" charset="0"/>
            </a:endParaRPr>
          </a:p>
        </p:txBody>
      </p:sp>
      <p:sp>
        <p:nvSpPr>
          <p:cNvPr id="251907" name="Rectangle 3"/>
          <p:cNvSpPr>
            <a:spLocks noChangeArrowheads="1"/>
          </p:cNvSpPr>
          <p:nvPr/>
        </p:nvSpPr>
        <p:spPr bwMode="auto">
          <a:xfrm>
            <a:off x="76200" y="228600"/>
            <a:ext cx="8458200" cy="10668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الأهمية للمسيحيين</a:t>
            </a:r>
            <a:endParaRPr lang="en-US" sz="36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descr="292_IMG2">
            <a:hlinkClick r:id="rId3"/>
          </p:cNvPr>
          <p:cNvPicPr>
            <a:picLocks noChangeAspect="1" noChangeArrowheads="1"/>
          </p:cNvPicPr>
          <p:nvPr/>
        </p:nvPicPr>
        <p:blipFill>
          <a:blip r:embed="rId4">
            <a:lum bright="-48000"/>
            <a:extLst>
              <a:ext uri="{28A0092B-C50C-407E-A947-70E740481C1C}">
                <a14:useLocalDpi xmlns:a14="http://schemas.microsoft.com/office/drawing/2010/main"/>
              </a:ext>
            </a:extLst>
          </a:blip>
          <a:srcRect/>
          <a:stretch>
            <a:fillRect/>
          </a:stretch>
        </p:blipFill>
        <p:spPr bwMode="auto">
          <a:xfrm>
            <a:off x="0" y="0"/>
            <a:ext cx="9144000"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a:xfrm>
            <a:off x="152400" y="274638"/>
            <a:ext cx="8991600" cy="1143000"/>
          </a:xfrm>
          <a:effectLst>
            <a:outerShdw blurRad="63500" dist="35921" dir="2700000" algn="ctr" rotWithShape="0">
              <a:srgbClr val="060400">
                <a:alpha val="74998"/>
              </a:srgbClr>
            </a:outerShdw>
          </a:effectLst>
        </p:spPr>
        <p:txBody>
          <a:bodyPr/>
          <a:lstStyle/>
          <a:p>
            <a:pPr marL="509588" indent="-509588" algn="r" rtl="1" eaLnBrk="1" hangingPunct="1">
              <a:defRPr/>
            </a:pPr>
            <a:r>
              <a:rPr lang="ar-JO" sz="3600" b="1" dirty="0">
                <a:solidFill>
                  <a:schemeClr val="tx1"/>
                </a:solidFill>
                <a:latin typeface="Arial"/>
                <a:ea typeface="ＭＳ Ｐゴシック" charset="0"/>
                <a:cs typeface="Arial"/>
              </a:rPr>
              <a:t>1. استراح إسرائيل بقصد الحفاظ على عيش مقدس مع الله</a:t>
            </a:r>
            <a:endParaRPr lang="en-US" sz="4000" b="1" dirty="0">
              <a:latin typeface="Arial"/>
              <a:ea typeface="ＭＳ Ｐゴシック" charset="0"/>
              <a:cs typeface="Arial"/>
            </a:endParaRPr>
          </a:p>
        </p:txBody>
      </p:sp>
      <p:sp>
        <p:nvSpPr>
          <p:cNvPr id="62470" name="Rectangle 6"/>
          <p:cNvSpPr>
            <a:spLocks noChangeArrowheads="1"/>
          </p:cNvSpPr>
          <p:nvPr/>
        </p:nvSpPr>
        <p:spPr bwMode="auto">
          <a:xfrm>
            <a:off x="1143000" y="1600200"/>
            <a:ext cx="7848600" cy="4953000"/>
          </a:xfrm>
          <a:prstGeom prst="rect">
            <a:avLst/>
          </a:prstGeom>
          <a:noFill/>
          <a:ln w="9525">
            <a:noFill/>
            <a:miter lim="800000"/>
            <a:headEnd/>
            <a:tailEnd/>
          </a:ln>
          <a:effectLst/>
        </p:spPr>
        <p:txBody>
          <a:bodyPr/>
          <a:lstStyle/>
          <a:p>
            <a:pPr marL="609600" indent="-609600" algn="r" rtl="1" eaLnBrk="1" hangingPunct="1">
              <a:spcBef>
                <a:spcPct val="20000"/>
              </a:spcBef>
              <a:buClr>
                <a:schemeClr val="hlink"/>
              </a:buClr>
              <a:buFont typeface="Wingdings" charset="0"/>
              <a:buChar char="n"/>
              <a:defRPr/>
            </a:pPr>
            <a:r>
              <a:rPr lang="ar-JO" altLang="zh-CN" sz="2800" b="1" dirty="0">
                <a:effectLst>
                  <a:outerShdw blurRad="38100" dist="38100" dir="2700000" algn="tl">
                    <a:srgbClr val="000000"/>
                  </a:outerShdw>
                </a:effectLst>
                <a:latin typeface="Arial"/>
                <a:ea typeface="宋体" charset="0"/>
                <a:cs typeface="Arial"/>
              </a:rPr>
              <a:t>شارك كل الرجال اليهود في </a:t>
            </a:r>
            <a:r>
              <a:rPr lang="ar-JO" altLang="zh-CN" sz="2800" b="1" u="sng" dirty="0">
                <a:effectLst>
                  <a:outerShdw blurRad="38100" dist="38100" dir="2700000" algn="tl">
                    <a:srgbClr val="000000"/>
                  </a:outerShdw>
                </a:effectLst>
                <a:latin typeface="Arial"/>
                <a:ea typeface="宋体" charset="0"/>
                <a:cs typeface="Arial"/>
              </a:rPr>
              <a:t>الأعياد السنوية الثلاثة </a:t>
            </a:r>
            <a:r>
              <a:rPr lang="ar-JO" altLang="zh-CN" sz="2800" b="1" dirty="0">
                <a:effectLst>
                  <a:outerShdw blurRad="38100" dist="38100" dir="2700000" algn="tl">
                    <a:srgbClr val="000000"/>
                  </a:outerShdw>
                </a:effectLst>
                <a:latin typeface="Arial"/>
                <a:ea typeface="宋体" charset="0"/>
                <a:cs typeface="Arial"/>
              </a:rPr>
              <a:t>لتذكير أنفسهم ببركات الله في حياتهم (خر 23: 14-19)</a:t>
            </a:r>
            <a:endParaRPr lang="en-US" altLang="zh-CN" sz="2800" b="1" dirty="0">
              <a:effectLst>
                <a:outerShdw blurRad="38100" dist="38100" dir="2700000" algn="tl">
                  <a:srgbClr val="000000"/>
                </a:outerShdw>
              </a:effectLst>
              <a:latin typeface="Arial"/>
              <a:ea typeface="宋体" charset="0"/>
              <a:cs typeface="Arial"/>
            </a:endParaRPr>
          </a:p>
          <a:p>
            <a:pPr eaLnBrk="1" hangingPunct="1">
              <a:spcBef>
                <a:spcPct val="20000"/>
              </a:spcBef>
              <a:buClr>
                <a:schemeClr val="hlink"/>
              </a:buClr>
              <a:defRPr/>
            </a:pPr>
            <a:endParaRPr lang="en-US" altLang="zh-CN" sz="2800" b="1" dirty="0">
              <a:effectLst>
                <a:outerShdw blurRad="38100" dist="38100" dir="2700000" algn="tl">
                  <a:srgbClr val="000000"/>
                </a:outerShdw>
              </a:effectLst>
              <a:latin typeface="Arial"/>
              <a:ea typeface="宋体" charset="0"/>
              <a:cs typeface="Arial"/>
            </a:endParaRPr>
          </a:p>
          <a:p>
            <a:pPr marL="609600" indent="-609600" algn="r" rtl="1" eaLnBrk="1" hangingPunct="1">
              <a:spcBef>
                <a:spcPct val="20000"/>
              </a:spcBef>
              <a:buClr>
                <a:schemeClr val="hlink"/>
              </a:buClr>
              <a:buFont typeface="Wingdings" charset="0"/>
              <a:buChar char="n"/>
              <a:defRPr/>
            </a:pPr>
            <a:r>
              <a:rPr lang="ar-JO" altLang="zh-CN" sz="2800" b="1" dirty="0">
                <a:effectLst>
                  <a:outerShdw blurRad="38100" dist="38100" dir="2700000" algn="tl">
                    <a:srgbClr val="000000"/>
                  </a:outerShdw>
                </a:effectLst>
                <a:latin typeface="Arial"/>
                <a:ea typeface="宋体" charset="0"/>
                <a:cs typeface="Arial"/>
              </a:rPr>
              <a:t>كان حفظ </a:t>
            </a:r>
            <a:r>
              <a:rPr lang="ar-JO" altLang="zh-CN" sz="2800" b="1" u="sng" dirty="0">
                <a:effectLst>
                  <a:outerShdw blurRad="38100" dist="38100" dir="2700000" algn="tl">
                    <a:srgbClr val="000000"/>
                  </a:outerShdw>
                </a:effectLst>
                <a:latin typeface="Arial"/>
                <a:ea typeface="宋体" charset="0"/>
                <a:cs typeface="Arial"/>
              </a:rPr>
              <a:t>السبت</a:t>
            </a:r>
            <a:r>
              <a:rPr lang="ar-JO" altLang="zh-CN" sz="2800" b="1" dirty="0">
                <a:effectLst>
                  <a:outerShdw blurRad="38100" dist="38100" dir="2700000" algn="tl">
                    <a:srgbClr val="000000"/>
                  </a:outerShdw>
                </a:effectLst>
                <a:latin typeface="Arial"/>
                <a:ea typeface="宋体" charset="0"/>
                <a:cs typeface="Arial"/>
              </a:rPr>
              <a:t> هو وصية الله الرئيسية لأنه يمثل عهد إسرائيل مع الله القدوس (31: 12-17)</a:t>
            </a:r>
            <a:endParaRPr lang="en-US" altLang="zh-CN" sz="2800" b="1" dirty="0">
              <a:effectLst>
                <a:outerShdw blurRad="38100" dist="38100" dir="2700000" algn="tl">
                  <a:srgbClr val="000000"/>
                </a:outerShdw>
              </a:effectLst>
              <a:latin typeface="Arial"/>
              <a:ea typeface="宋体" charset="0"/>
              <a:cs typeface="Arial"/>
            </a:endParaRPr>
          </a:p>
          <a:p>
            <a:pPr eaLnBrk="1" hangingPunct="1">
              <a:spcBef>
                <a:spcPct val="20000"/>
              </a:spcBef>
              <a:buClr>
                <a:schemeClr val="hlink"/>
              </a:buClr>
              <a:defRPr/>
            </a:pPr>
            <a:endParaRPr lang="en-US" altLang="zh-CN" sz="2800" b="1" dirty="0">
              <a:effectLst>
                <a:outerShdw blurRad="38100" dist="38100" dir="2700000" algn="tl">
                  <a:srgbClr val="000000"/>
                </a:outerShdw>
              </a:effectLst>
              <a:latin typeface="Arial"/>
              <a:ea typeface="宋体" charset="0"/>
              <a:cs typeface="Arial"/>
            </a:endParaRPr>
          </a:p>
          <a:p>
            <a:pPr marL="609600" indent="-609600" algn="r" rtl="1" eaLnBrk="1" hangingPunct="1">
              <a:spcBef>
                <a:spcPct val="20000"/>
              </a:spcBef>
              <a:buClr>
                <a:schemeClr val="hlink"/>
              </a:buClr>
              <a:buFont typeface="Wingdings" charset="0"/>
              <a:buChar char="n"/>
              <a:defRPr/>
            </a:pPr>
            <a:r>
              <a:rPr lang="ar-JO" sz="2800" b="1" dirty="0">
                <a:effectLst>
                  <a:outerShdw blurRad="38100" dist="38100" dir="2700000" algn="tl">
                    <a:srgbClr val="000000"/>
                  </a:outerShdw>
                </a:effectLst>
                <a:latin typeface="Arial"/>
                <a:ea typeface="宋体" charset="0"/>
                <a:cs typeface="Arial"/>
              </a:rPr>
              <a:t>انتهاك واحد للراحة المقدسة كان </a:t>
            </a:r>
            <a:r>
              <a:rPr lang="ar-JO" sz="2800" b="1" u="sng" dirty="0">
                <a:effectLst>
                  <a:outerShdw blurRad="38100" dist="38100" dir="2700000" algn="tl">
                    <a:srgbClr val="000000"/>
                  </a:outerShdw>
                </a:effectLst>
                <a:latin typeface="Arial"/>
                <a:ea typeface="宋体" charset="0"/>
                <a:cs typeface="Arial"/>
              </a:rPr>
              <a:t>بداية النار </a:t>
            </a:r>
            <a:r>
              <a:rPr lang="ar-JO" sz="2800" b="1" dirty="0">
                <a:effectLst>
                  <a:outerShdw blurRad="38100" dist="38100" dir="2700000" algn="tl">
                    <a:srgbClr val="000000"/>
                  </a:outerShdw>
                </a:effectLst>
                <a:latin typeface="Arial"/>
                <a:ea typeface="宋体" charset="0"/>
                <a:cs typeface="Arial"/>
              </a:rPr>
              <a:t>في يوم السبت (35: 1-3) </a:t>
            </a:r>
            <a:endParaRPr lang="en-US" sz="2800" b="1" dirty="0">
              <a:effectLst>
                <a:outerShdw blurRad="38100" dist="38100" dir="2700000" algn="tl">
                  <a:srgbClr val="000000"/>
                </a:outerShdw>
              </a:effectLst>
              <a:latin typeface="Arial"/>
              <a:ea typeface="宋体"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62470">
                                            <p:txEl>
                                              <p:pRg st="4" end="4"/>
                                            </p:txEl>
                                          </p:spTgt>
                                        </p:tgtEl>
                                        <p:attrNameLst>
                                          <p:attrName>style.visibility</p:attrName>
                                        </p:attrNameLst>
                                      </p:cBhvr>
                                      <p:to>
                                        <p:strVal val="visible"/>
                                      </p:to>
                                    </p:set>
                                    <p:animEffect transition="in" filter="fade">
                                      <p:cBhvr>
                                        <p:cTn id="7" dur="800" decel="100000"/>
                                        <p:tgtEl>
                                          <p:spTgt spid="62470">
                                            <p:txEl>
                                              <p:pRg st="4" end="4"/>
                                            </p:txEl>
                                          </p:spTgt>
                                        </p:tgtEl>
                                      </p:cBhvr>
                                    </p:animEffect>
                                    <p:anim calcmode="lin" valueType="num">
                                      <p:cBhvr>
                                        <p:cTn id="8" dur="800" decel="100000" fill="hold"/>
                                        <p:tgtEl>
                                          <p:spTgt spid="62470">
                                            <p:txEl>
                                              <p:pRg st="4" end="4"/>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2470">
                                            <p:txEl>
                                              <p:pRg st="4" end="4"/>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2470">
                                            <p:txEl>
                                              <p:pRg st="4" end="4"/>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2470">
                                            <p:txEl>
                                              <p:pRg st="4" end="4"/>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247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 descr="Flowers 055"/>
          <p:cNvPicPr>
            <a:picLocks noChangeAspect="1" noChangeArrowheads="1"/>
          </p:cNvPicPr>
          <p:nvPr/>
        </p:nvPicPr>
        <p:blipFill>
          <a:blip r:embed="rId3">
            <a:lum bright="-12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title"/>
          </p:nvPr>
        </p:nvSpPr>
        <p:spPr>
          <a:xfrm>
            <a:off x="152400" y="274638"/>
            <a:ext cx="8991600" cy="1143000"/>
          </a:xfrm>
        </p:spPr>
        <p:txBody>
          <a:bodyPr/>
          <a:lstStyle/>
          <a:p>
            <a:pPr eaLnBrk="1" hangingPunct="1">
              <a:defRPr/>
            </a:pPr>
            <a:r>
              <a:rPr lang="ar-JO" altLang="zh-CN" sz="3600" b="1" dirty="0">
                <a:solidFill>
                  <a:schemeClr val="tx1"/>
                </a:solidFill>
                <a:latin typeface="Arial"/>
                <a:ea typeface="宋体" charset="0"/>
                <a:cs typeface="Arial"/>
              </a:rPr>
              <a:t>2. نحتاج أيضًا إلى أوقات مقدسة للراحة و</a:t>
            </a:r>
            <a:r>
              <a:rPr lang="ar-JO" altLang="zh-CN" sz="3600" b="1" u="sng" dirty="0">
                <a:solidFill>
                  <a:schemeClr val="tx1"/>
                </a:solidFill>
                <a:latin typeface="Arial"/>
                <a:ea typeface="宋体" charset="0"/>
                <a:cs typeface="Arial"/>
              </a:rPr>
              <a:t>التأمل</a:t>
            </a:r>
            <a:r>
              <a:rPr lang="ar-JO" altLang="zh-CN" sz="3600" b="1" dirty="0">
                <a:solidFill>
                  <a:schemeClr val="tx1"/>
                </a:solidFill>
                <a:latin typeface="Arial"/>
                <a:ea typeface="宋体" charset="0"/>
                <a:cs typeface="Arial"/>
              </a:rPr>
              <a:t> في عمل الله في حياتنا.</a:t>
            </a:r>
            <a:endParaRPr lang="en-US" sz="3600" b="1" dirty="0">
              <a:latin typeface="Arial"/>
              <a:ea typeface="ＭＳ Ｐゴシック" charset="0"/>
              <a:cs typeface="Arial"/>
            </a:endParaRPr>
          </a:p>
        </p:txBody>
      </p:sp>
      <p:sp>
        <p:nvSpPr>
          <p:cNvPr id="68614" name="Rectangle 6"/>
          <p:cNvSpPr>
            <a:spLocks noChangeArrowheads="1"/>
          </p:cNvSpPr>
          <p:nvPr/>
        </p:nvSpPr>
        <p:spPr bwMode="auto">
          <a:xfrm>
            <a:off x="1295400" y="1773238"/>
            <a:ext cx="7848600" cy="3997325"/>
          </a:xfrm>
          <a:prstGeom prst="rect">
            <a:avLst/>
          </a:prstGeom>
          <a:noFill/>
          <a:ln w="9525">
            <a:noFill/>
            <a:miter lim="800000"/>
            <a:headEnd/>
            <a:tailEnd/>
          </a:ln>
          <a:effectLst/>
        </p:spPr>
        <p:txBody>
          <a:bodyPr/>
          <a:lstStyle/>
          <a:p>
            <a:pPr marL="609600" indent="-609600" algn="r" rtl="1" eaLnBrk="1" hangingPunct="1">
              <a:spcBef>
                <a:spcPct val="20000"/>
              </a:spcBef>
              <a:buClr>
                <a:schemeClr val="hlink"/>
              </a:buClr>
              <a:buFont typeface="Wingdings" charset="0"/>
              <a:buChar char="n"/>
              <a:defRPr/>
            </a:pPr>
            <a:r>
              <a:rPr lang="ar-JO" sz="3200" b="1" dirty="0">
                <a:effectLst>
                  <a:outerShdw blurRad="38100" dist="38100" dir="2700000" algn="tl">
                    <a:srgbClr val="000000"/>
                  </a:outerShdw>
                </a:effectLst>
                <a:latin typeface="Arial"/>
                <a:cs typeface="Arial"/>
              </a:rPr>
              <a:t>وقت مقدس؟</a:t>
            </a:r>
          </a:p>
          <a:p>
            <a:pPr marL="609600" indent="-609600" algn="r" rtl="1" eaLnBrk="1" hangingPunct="1">
              <a:spcBef>
                <a:spcPct val="20000"/>
              </a:spcBef>
              <a:buClr>
                <a:schemeClr val="hlink"/>
              </a:buClr>
              <a:buFont typeface="Wingdings" charset="0"/>
              <a:buChar char="n"/>
              <a:defRPr/>
            </a:pPr>
            <a:r>
              <a:rPr lang="ar-JO" sz="3200" b="1" dirty="0">
                <a:effectLst>
                  <a:outerShdw blurRad="38100" dist="38100" dir="2700000" algn="tl">
                    <a:srgbClr val="000000"/>
                  </a:outerShdw>
                </a:effectLst>
                <a:latin typeface="Arial"/>
                <a:cs typeface="Arial"/>
              </a:rPr>
              <a:t>مثل إسرائيل، نحتاج إلى احتفالات سنوية للراحة المقدسة.</a:t>
            </a:r>
          </a:p>
          <a:p>
            <a:pPr marL="609600" indent="-609600" algn="r" rtl="1" eaLnBrk="1" hangingPunct="1">
              <a:spcBef>
                <a:spcPct val="20000"/>
              </a:spcBef>
              <a:buClr>
                <a:schemeClr val="hlink"/>
              </a:buClr>
              <a:buFont typeface="Wingdings" charset="0"/>
              <a:buChar char="n"/>
              <a:defRPr/>
            </a:pPr>
            <a:r>
              <a:rPr lang="ar-JO" sz="3200" b="1" dirty="0">
                <a:effectLst>
                  <a:outerShdw blurRad="38100" dist="38100" dir="2700000" algn="tl">
                    <a:srgbClr val="000000"/>
                  </a:outerShdw>
                </a:effectLst>
                <a:latin typeface="Arial"/>
                <a:cs typeface="Arial"/>
              </a:rPr>
              <a:t>مثل إسرائيل، نحتاج إلى احتفالات أسبوعية للراحة المقدسة.</a:t>
            </a:r>
            <a:endParaRPr lang="en-US" sz="3200" b="1" dirty="0">
              <a:effectLst>
                <a:outerShdw blurRad="38100" dist="38100" dir="2700000" algn="tl">
                  <a:srgbClr val="000000"/>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Effect transition="in" filter="wipe(down)">
                                      <p:cBhvr>
                                        <p:cTn id="7" dur="500"/>
                                        <p:tgtEl>
                                          <p:spTgt spid="686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8614">
                                            <p:txEl>
                                              <p:pRg st="1" end="1"/>
                                            </p:txEl>
                                          </p:spTgt>
                                        </p:tgtEl>
                                        <p:attrNameLst>
                                          <p:attrName>style.visibility</p:attrName>
                                        </p:attrNameLst>
                                      </p:cBhvr>
                                      <p:to>
                                        <p:strVal val="visible"/>
                                      </p:to>
                                    </p:set>
                                    <p:animEffect transition="in" filter="wipe(down)">
                                      <p:cBhvr>
                                        <p:cTn id="12" dur="500"/>
                                        <p:tgtEl>
                                          <p:spTgt spid="686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8614">
                                            <p:txEl>
                                              <p:pRg st="2" end="2"/>
                                            </p:txEl>
                                          </p:spTgt>
                                        </p:tgtEl>
                                        <p:attrNameLst>
                                          <p:attrName>style.visibility</p:attrName>
                                        </p:attrNameLst>
                                      </p:cBhvr>
                                      <p:to>
                                        <p:strVal val="visible"/>
                                      </p:to>
                                    </p:set>
                                    <p:animEffect transition="in" filter="wipe(down)">
                                      <p:cBhvr>
                                        <p:cTn id="17" dur="500"/>
                                        <p:tgtEl>
                                          <p:spTgt spid="686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descr="27028"/>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33338" y="0"/>
            <a:ext cx="917733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Rectangle 3"/>
          <p:cNvSpPr>
            <a:spLocks noChangeArrowheads="1"/>
          </p:cNvSpPr>
          <p:nvPr/>
        </p:nvSpPr>
        <p:spPr bwMode="auto">
          <a:xfrm>
            <a:off x="457200" y="277813"/>
            <a:ext cx="8229600" cy="1143000"/>
          </a:xfrm>
          <a:prstGeom prst="rect">
            <a:avLst/>
          </a:prstGeom>
          <a:noFill/>
          <a:ln w="9525">
            <a:noFill/>
            <a:miter lim="800000"/>
            <a:headEnd/>
            <a:tailEnd/>
          </a:ln>
          <a:effectLst/>
        </p:spPr>
        <p:txBody>
          <a:bodyPr anchor="ctr"/>
          <a:lstStyle/>
          <a:p>
            <a:pPr algn="ctr" eaLnBrk="1" hangingPunct="1">
              <a:defRPr/>
            </a:pPr>
            <a:endParaRPr lang="en-US" sz="4400">
              <a:effectLst>
                <a:outerShdw blurRad="38100" dist="38100" dir="2700000" algn="tl">
                  <a:srgbClr val="000000"/>
                </a:outerShdw>
              </a:effectLst>
              <a:latin typeface="Tahoma" pitchFamily="22" charset="-52"/>
              <a:ea typeface="+mn-ea"/>
              <a:cs typeface="+mn-cs"/>
            </a:endParaRPr>
          </a:p>
        </p:txBody>
      </p:sp>
      <p:sp>
        <p:nvSpPr>
          <p:cNvPr id="63492" name="Rectangle 4"/>
          <p:cNvSpPr>
            <a:spLocks noGrp="1" noChangeArrowheads="1"/>
          </p:cNvSpPr>
          <p:nvPr>
            <p:ph type="title" idx="4294967295"/>
          </p:nvPr>
        </p:nvSpPr>
        <p:spPr/>
        <p:txBody>
          <a:bodyPr/>
          <a:lstStyle/>
          <a:p>
            <a:pPr eaLnBrk="1" hangingPunct="1">
              <a:defRPr/>
            </a:pPr>
            <a:r>
              <a:rPr lang="ar-JO" altLang="zh-CN" b="1" dirty="0">
                <a:solidFill>
                  <a:schemeClr val="tx1"/>
                </a:solidFill>
                <a:latin typeface="Arial"/>
                <a:ea typeface="宋体" charset="0"/>
                <a:cs typeface="Arial"/>
              </a:rPr>
              <a:t>الفكرة الرئيسية: خذ استراحة </a:t>
            </a:r>
            <a:r>
              <a:rPr lang="ar-JO" altLang="zh-CN" b="1" dirty="0">
                <a:solidFill>
                  <a:srgbClr val="FFFF00"/>
                </a:solidFill>
                <a:latin typeface="Arial"/>
                <a:ea typeface="宋体" charset="0"/>
                <a:cs typeface="Arial"/>
              </a:rPr>
              <a:t>مقدسة</a:t>
            </a:r>
            <a:endParaRPr lang="en-US" b="1" dirty="0">
              <a:solidFill>
                <a:srgbClr val="FFFF00"/>
              </a:solidFill>
              <a:latin typeface="Arial"/>
              <a:ea typeface="ＭＳ Ｐゴシック" charset="0"/>
              <a:cs typeface="Arial"/>
            </a:endParaRPr>
          </a:p>
        </p:txBody>
      </p:sp>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ar-JO" b="1" dirty="0">
                <a:latin typeface="Arial"/>
                <a:ea typeface="ＭＳ Ｐゴシック" charset="0"/>
                <a:cs typeface="Arial"/>
              </a:rPr>
              <a:t>أسئلة للنقاش</a:t>
            </a:r>
            <a:endParaRPr lang="en-US" b="1" dirty="0">
              <a:latin typeface="Arial"/>
              <a:ea typeface="ＭＳ Ｐゴシック" charset="0"/>
              <a:cs typeface="Arial"/>
            </a:endParaRPr>
          </a:p>
        </p:txBody>
      </p:sp>
      <p:sp>
        <p:nvSpPr>
          <p:cNvPr id="54275" name="Rectangle 3"/>
          <p:cNvSpPr>
            <a:spLocks noGrp="1" noChangeArrowheads="1"/>
          </p:cNvSpPr>
          <p:nvPr>
            <p:ph type="body" idx="1"/>
          </p:nvPr>
        </p:nvSpPr>
        <p:spPr>
          <a:xfrm>
            <a:off x="457200" y="1600200"/>
            <a:ext cx="8458200" cy="4495800"/>
          </a:xfrm>
        </p:spPr>
        <p:txBody>
          <a:bodyPr/>
          <a:lstStyle/>
          <a:p>
            <a:pPr marL="609600" indent="-609600" algn="r" rtl="1" eaLnBrk="1" hangingPunct="1">
              <a:defRPr/>
            </a:pPr>
            <a:r>
              <a:rPr lang="ar-JO" altLang="zh-CN" b="1" dirty="0">
                <a:latin typeface="Arial"/>
                <a:ea typeface="宋体" charset="0"/>
                <a:cs typeface="Arial"/>
              </a:rPr>
              <a:t>ما الذي نقوله حقًا عندما نشكو من أنه ليس لدينا وقت للراحة؟</a:t>
            </a:r>
          </a:p>
          <a:p>
            <a:pPr marL="0" indent="0" algn="r" rtl="1" eaLnBrk="1" hangingPunct="1">
              <a:buNone/>
              <a:defRPr/>
            </a:pPr>
            <a:endParaRPr lang="en-US" altLang="zh-CN" b="1" dirty="0">
              <a:latin typeface="Arial"/>
              <a:ea typeface="宋体" charset="0"/>
              <a:cs typeface="Arial"/>
            </a:endParaRPr>
          </a:p>
          <a:p>
            <a:pPr marL="609600" indent="-609600" algn="r" rtl="1" eaLnBrk="1" hangingPunct="1">
              <a:defRPr/>
            </a:pPr>
            <a:r>
              <a:rPr lang="ar-JO" altLang="zh-CN" b="1" dirty="0">
                <a:latin typeface="Arial"/>
                <a:ea typeface="宋体" charset="0"/>
                <a:cs typeface="Arial"/>
              </a:rPr>
              <a:t>بأية طريقة يخبرك الله أن تجعل الوقت مقدسًا؟</a:t>
            </a:r>
            <a:endParaRPr lang="en-US" b="1" dirty="0">
              <a:latin typeface="Arial"/>
              <a:ea typeface="ＭＳ Ｐゴシック" charset="0"/>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0400"/>
        </a:solidFill>
        <a:effectLst/>
      </p:bgPr>
    </p:bg>
    <p:spTree>
      <p:nvGrpSpPr>
        <p:cNvPr id="1" name=""/>
        <p:cNvGrpSpPr/>
        <p:nvPr/>
      </p:nvGrpSpPr>
      <p:grpSpPr>
        <a:xfrm>
          <a:off x="0" y="0"/>
          <a:ext cx="0" cy="0"/>
          <a:chOff x="0" y="0"/>
          <a:chExt cx="0" cy="0"/>
        </a:xfrm>
      </p:grpSpPr>
      <p:pic>
        <p:nvPicPr>
          <p:cNvPr id="93186" name="Picture 1" descr="torah scrol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26988"/>
            <a:ext cx="9148763" cy="6858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466" name="Rectangle 2"/>
          <p:cNvSpPr>
            <a:spLocks noGrp="1" noChangeArrowheads="1"/>
          </p:cNvSpPr>
          <p:nvPr>
            <p:ph type="title"/>
          </p:nvPr>
        </p:nvSpPr>
        <p:spPr>
          <a:xfrm>
            <a:off x="457200" y="274638"/>
            <a:ext cx="7859713" cy="1143000"/>
          </a:xfrm>
          <a:solidFill>
            <a:schemeClr val="bg1">
              <a:lumMod val="50000"/>
            </a:schemeClr>
          </a:solidFill>
          <a:effectLst>
            <a:outerShdw blurRad="63500" dist="38099" dir="2700000" algn="ctr" rotWithShape="0">
              <a:srgbClr val="060400">
                <a:alpha val="74998"/>
              </a:srgbClr>
            </a:outerShdw>
          </a:effectLst>
        </p:spPr>
        <p:txBody>
          <a:bodyPr/>
          <a:lstStyle/>
          <a:p>
            <a:pPr eaLnBrk="1" hangingPunct="1">
              <a:defRPr/>
            </a:pPr>
            <a:r>
              <a:rPr lang="ar-JO" sz="5400" b="1" dirty="0">
                <a:solidFill>
                  <a:schemeClr val="tx1"/>
                </a:solidFill>
                <a:effectLst/>
                <a:latin typeface="Arial"/>
                <a:ea typeface="ＭＳ Ｐゴシック" charset="0"/>
                <a:cs typeface="Arial"/>
              </a:rPr>
              <a:t>المجمع</a:t>
            </a:r>
            <a:endParaRPr lang="en-US" sz="5400" b="1" dirty="0">
              <a:solidFill>
                <a:schemeClr val="tx1"/>
              </a:solidFill>
              <a:effectLst/>
              <a:latin typeface="Arial"/>
              <a:ea typeface="ＭＳ Ｐゴシック" charset="0"/>
              <a:cs typeface="Arial"/>
            </a:endParaRPr>
          </a:p>
        </p:txBody>
      </p:sp>
      <p:sp>
        <p:nvSpPr>
          <p:cNvPr id="190467" name="Rectangle 3"/>
          <p:cNvSpPr>
            <a:spLocks noGrp="1" noChangeArrowheads="1"/>
          </p:cNvSpPr>
          <p:nvPr>
            <p:ph type="body" idx="1"/>
          </p:nvPr>
        </p:nvSpPr>
        <p:spPr>
          <a:xfrm>
            <a:off x="457200" y="1600200"/>
            <a:ext cx="8363272" cy="4495800"/>
          </a:xfrm>
          <a:effectLst>
            <a:glow rad="228600">
              <a:schemeClr val="accent1">
                <a:satMod val="175000"/>
                <a:alpha val="40000"/>
              </a:schemeClr>
            </a:glow>
          </a:effectLst>
        </p:spPr>
        <p:txBody>
          <a:bodyPr/>
          <a:lstStyle/>
          <a:p>
            <a:pPr marL="723900" indent="-723900" algn="r" rtl="1" eaLnBrk="1" hangingPunct="1">
              <a:defRPr/>
            </a:pPr>
            <a:r>
              <a:rPr lang="ar-JO" sz="4800" b="1" dirty="0">
                <a:effectLst>
                  <a:glow rad="228600">
                    <a:srgbClr val="060400"/>
                  </a:glow>
                </a:effectLst>
                <a:latin typeface="Arial"/>
                <a:cs typeface="Arial"/>
              </a:rPr>
              <a:t>ما هو؟</a:t>
            </a:r>
            <a:endParaRPr lang="en-US" sz="4800" b="1" dirty="0">
              <a:effectLst>
                <a:glow rad="228600">
                  <a:srgbClr val="060400"/>
                </a:glow>
              </a:effectLst>
              <a:latin typeface="Arial"/>
              <a:cs typeface="Arial"/>
            </a:endParaRPr>
          </a:p>
          <a:p>
            <a:pPr marL="723900" indent="-723900" algn="r" rtl="1" eaLnBrk="1" hangingPunct="1">
              <a:defRPr/>
            </a:pPr>
            <a:r>
              <a:rPr lang="ar-JO" sz="4800" b="1" dirty="0">
                <a:effectLst>
                  <a:glow rad="228600">
                    <a:srgbClr val="060400"/>
                  </a:glow>
                </a:effectLst>
                <a:latin typeface="Arial"/>
                <a:cs typeface="Arial"/>
              </a:rPr>
              <a:t>كيف يرتبط بالكنيسة؟</a:t>
            </a:r>
            <a:endParaRPr lang="en-US" sz="4800" b="1" dirty="0">
              <a:effectLst>
                <a:glow rad="228600">
                  <a:srgbClr val="060400"/>
                </a:glow>
              </a:effectLst>
              <a:latin typeface="Arial"/>
              <a:cs typeface="Arial"/>
            </a:endParaRPr>
          </a:p>
        </p:txBody>
      </p:sp>
      <p:sp>
        <p:nvSpPr>
          <p:cNvPr id="93189" name="Text Box 4"/>
          <p:cNvSpPr txBox="1">
            <a:spLocks noChangeArrowheads="1"/>
          </p:cNvSpPr>
          <p:nvPr/>
        </p:nvSpPr>
        <p:spPr bwMode="auto">
          <a:xfrm>
            <a:off x="8397875" y="76200"/>
            <a:ext cx="574196" cy="369332"/>
          </a:xfrm>
          <a:prstGeom prst="rect">
            <a:avLst/>
          </a:prstGeom>
          <a:solidFill>
            <a:srgbClr val="39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latin typeface="Arial" charset="0"/>
                <a:cs typeface="Arial" charset="0"/>
              </a:rPr>
              <a:t>138</a:t>
            </a:r>
            <a:endParaRPr lang="en-US" sz="1800" b="1" dirty="0">
              <a:latin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9394" name="Rectangle 1027"/>
          <p:cNvSpPr>
            <a:spLocks noChangeArrowheads="1"/>
          </p:cNvSpPr>
          <p:nvPr/>
        </p:nvSpPr>
        <p:spPr bwMode="auto">
          <a:xfrm>
            <a:off x="0" y="2819400"/>
            <a:ext cx="8458200" cy="2667000"/>
          </a:xfrm>
          <a:prstGeom prst="rect">
            <a:avLst/>
          </a:prstGeom>
          <a:solidFill>
            <a:schemeClr val="accent2"/>
          </a:solidFill>
          <a:ln>
            <a:noFill/>
          </a:ln>
          <a:extLst>
            <a:ext uri="{91240B29-F687-4f45-9708-019B960494DF}">
              <a14:hiddenLine xmlns="" xmlns:a14="http://schemas.microsoft.com/office/drawing/2010/main" w="5715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59395" name="Picture 1028" descr="untitle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04013" y="2819400"/>
            <a:ext cx="1754187"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6" name="Text Box 1029"/>
          <p:cNvSpPr txBox="1">
            <a:spLocks noChangeArrowheads="1"/>
          </p:cNvSpPr>
          <p:nvPr/>
        </p:nvSpPr>
        <p:spPr bwMode="auto">
          <a:xfrm>
            <a:off x="-381000" y="3352800"/>
            <a:ext cx="6705600" cy="145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lnSpc>
                <a:spcPct val="95000"/>
              </a:lnSpc>
              <a:spcBef>
                <a:spcPct val="20000"/>
              </a:spcBef>
              <a:buClr>
                <a:srgbClr val="000099"/>
              </a:buClr>
              <a:buFont typeface="Wingdings" charset="0"/>
              <a:buNone/>
            </a:pPr>
            <a:r>
              <a:rPr lang="ar-JO" sz="3600" b="1" dirty="0">
                <a:solidFill>
                  <a:srgbClr val="FFFF66"/>
                </a:solidFill>
                <a:latin typeface="Arial" panose="020B0604020202020204" pitchFamily="34" charset="0"/>
                <a:cs typeface="Arial" panose="020B0604020202020204" pitchFamily="34" charset="0"/>
              </a:rPr>
              <a:t>فهم</a:t>
            </a:r>
            <a:endParaRPr lang="en-US" sz="3600" b="1" dirty="0">
              <a:solidFill>
                <a:srgbClr val="FFFF66"/>
              </a:solidFill>
              <a:latin typeface="Arial" panose="020B0604020202020204" pitchFamily="34" charset="0"/>
              <a:cs typeface="Arial" panose="020B0604020202020204" pitchFamily="34" charset="0"/>
            </a:endParaRPr>
          </a:p>
          <a:p>
            <a:pPr algn="ctr" eaLnBrk="1" hangingPunct="1">
              <a:lnSpc>
                <a:spcPct val="95000"/>
              </a:lnSpc>
              <a:spcBef>
                <a:spcPct val="20000"/>
              </a:spcBef>
              <a:buClr>
                <a:srgbClr val="000099"/>
              </a:buClr>
              <a:buFont typeface="Wingdings" charset="0"/>
              <a:buNone/>
            </a:pPr>
            <a:r>
              <a:rPr lang="ar-JO" sz="4800" b="1" dirty="0">
                <a:solidFill>
                  <a:srgbClr val="FFFF66"/>
                </a:solidFill>
                <a:latin typeface="Arial" panose="020B0604020202020204" pitchFamily="34" charset="0"/>
                <a:cs typeface="Arial" panose="020B0604020202020204" pitchFamily="34" charset="0"/>
              </a:rPr>
              <a:t>السبت</a:t>
            </a:r>
            <a:endParaRPr lang="en-US" sz="4800" dirty="0">
              <a:solidFill>
                <a:srgbClr val="FFFF66"/>
              </a:solidFill>
              <a:latin typeface="Arial" panose="020B0604020202020204" pitchFamily="34" charset="0"/>
              <a:cs typeface="Arial" panose="020B0604020202020204" pitchFamily="34" charset="0"/>
            </a:endParaRPr>
          </a:p>
        </p:txBody>
      </p:sp>
      <p:sp>
        <p:nvSpPr>
          <p:cNvPr id="59397" name="Text Box 1031"/>
          <p:cNvSpPr txBox="1">
            <a:spLocks noChangeArrowheads="1"/>
          </p:cNvSpPr>
          <p:nvPr/>
        </p:nvSpPr>
        <p:spPr bwMode="auto">
          <a:xfrm>
            <a:off x="8301038" y="730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b="1" dirty="0">
                <a:latin typeface="Arial" panose="020B0604020202020204" pitchFamily="34" charset="0"/>
                <a:cs typeface="Arial" panose="020B0604020202020204" pitchFamily="34" charset="0"/>
              </a:rPr>
              <a:t>126</a:t>
            </a:r>
            <a:endParaRPr lang="en-US" b="1" dirty="0">
              <a:latin typeface="Arial" panose="020B0604020202020204" pitchFamily="34" charset="0"/>
              <a:cs typeface="Arial" panose="020B0604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2" descr="Te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0800"/>
            <a:ext cx="74676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6178" name="Rectangle 3"/>
          <p:cNvSpPr>
            <a:spLocks noChangeArrowheads="1"/>
          </p:cNvSpPr>
          <p:nvPr/>
        </p:nvSpPr>
        <p:spPr bwMode="auto">
          <a:xfrm>
            <a:off x="7275513" y="0"/>
            <a:ext cx="1905000" cy="6858000"/>
          </a:xfrm>
          <a:prstGeom prst="rect">
            <a:avLst/>
          </a:prstGeom>
          <a:solidFill>
            <a:srgbClr val="060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8420" name="Rectangle 4"/>
          <p:cNvSpPr>
            <a:spLocks noGrp="1" noChangeArrowheads="1"/>
          </p:cNvSpPr>
          <p:nvPr>
            <p:ph type="title"/>
          </p:nvPr>
        </p:nvSpPr>
        <p:spPr>
          <a:xfrm>
            <a:off x="990600" y="5715000"/>
            <a:ext cx="8153400" cy="1143000"/>
          </a:xfrm>
          <a:solidFill>
            <a:srgbClr val="336600"/>
          </a:solidFill>
        </p:spPr>
        <p:txBody>
          <a:bodyPr/>
          <a:lstStyle/>
          <a:p>
            <a:pPr eaLnBrk="1" hangingPunct="1"/>
            <a:r>
              <a:rPr lang="ar-JO" altLang="en-US" sz="3600" dirty="0">
                <a:latin typeface="Arial" panose="020B0604020202020204" pitchFamily="34" charset="0"/>
                <a:cs typeface="Arial" panose="020B0604020202020204" pitchFamily="34" charset="0"/>
              </a:rPr>
              <a:t>دارت الحياة اليهودية حول هيكل سليمان لمدة 400 سنة (959-586 ق.م)</a:t>
            </a:r>
            <a:endParaRPr lang="en-US" altLang="en-US" sz="3600" dirty="0">
              <a:latin typeface="Arial" panose="020B0604020202020204" pitchFamily="34" charset="0"/>
              <a:cs typeface="Arial" panose="020B0604020202020204" pitchFamily="34" charset="0"/>
            </a:endParaRPr>
          </a:p>
        </p:txBody>
      </p:sp>
      <p:sp>
        <p:nvSpPr>
          <p:cNvPr id="306180" name="Text Box 5"/>
          <p:cNvSpPr txBox="1">
            <a:spLocks noChangeArrowheads="1"/>
          </p:cNvSpPr>
          <p:nvPr/>
        </p:nvSpPr>
        <p:spPr bwMode="auto">
          <a:xfrm>
            <a:off x="1120556" y="76200"/>
            <a:ext cx="3225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altLang="en-US" sz="1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اليهودية في إسرائيل وفي الشتات (يتبع)</a:t>
            </a:r>
            <a:endParaRPr kumimoji="0" lang="en-US" altLang="en-US" sz="1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endParaRPr>
          </a:p>
        </p:txBody>
      </p:sp>
      <p:sp>
        <p:nvSpPr>
          <p:cNvPr id="188422" name="Text Box 6"/>
          <p:cNvSpPr txBox="1">
            <a:spLocks noChangeArrowheads="1"/>
          </p:cNvSpPr>
          <p:nvPr/>
        </p:nvSpPr>
        <p:spPr bwMode="auto">
          <a:xfrm>
            <a:off x="8305800" y="73025"/>
            <a:ext cx="704039" cy="461665"/>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184</a:t>
            </a:r>
            <a:endParaRPr kumimoji="0" lang="en-US" alt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6929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2" descr="Temple Bowl"/>
          <p:cNvPicPr>
            <a:picLocks noChangeAspect="1" noChangeArrowheads="1"/>
          </p:cNvPicPr>
          <p:nvPr/>
        </p:nvPicPr>
        <p:blipFill>
          <a:blip r:embed="rId3" cstate="screen">
            <a:extLst>
              <a:ext uri="{28A0092B-C50C-407E-A947-70E740481C1C}">
                <a14:useLocalDpi xmlns:a14="http://schemas.microsoft.com/office/drawing/2010/main"/>
              </a:ext>
            </a:extLst>
          </a:blip>
          <a:srcRect r="-217"/>
          <a:stretch>
            <a:fillRect/>
          </a:stretch>
        </p:blipFill>
        <p:spPr bwMode="auto">
          <a:xfrm>
            <a:off x="0" y="0"/>
            <a:ext cx="9393238" cy="693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3"/>
          <p:cNvSpPr>
            <a:spLocks noGrp="1" noChangeArrowheads="1"/>
          </p:cNvSpPr>
          <p:nvPr>
            <p:ph type="title"/>
          </p:nvPr>
        </p:nvSpPr>
        <p:spPr>
          <a:xfrm>
            <a:off x="3810000" y="0"/>
            <a:ext cx="5562600" cy="1752600"/>
          </a:xfrm>
          <a:solidFill>
            <a:schemeClr val="bg1"/>
          </a:solidFill>
        </p:spPr>
        <p:txBody>
          <a:bodyPr/>
          <a:lstStyle/>
          <a:p>
            <a:pPr eaLnBrk="1" hangingPunct="1"/>
            <a:r>
              <a:rPr lang="ar-JO" sz="4000" b="1" dirty="0">
                <a:latin typeface="Arial" panose="020B0604020202020204" pitchFamily="34" charset="0"/>
                <a:cs typeface="Arial" panose="020B0604020202020204" pitchFamily="34" charset="0"/>
              </a:rPr>
              <a:t>احتفظ اليهود بالقداسة </a:t>
            </a:r>
            <a:br>
              <a:rPr lang="ar-JO" sz="4000" b="1" dirty="0">
                <a:latin typeface="Arial" panose="020B0604020202020204" pitchFamily="34" charset="0"/>
                <a:cs typeface="Arial" panose="020B0604020202020204" pitchFamily="34" charset="0"/>
              </a:rPr>
            </a:br>
            <a:r>
              <a:rPr lang="ar-JO" sz="4000" b="1" dirty="0">
                <a:latin typeface="Arial" panose="020B0604020202020204" pitchFamily="34" charset="0"/>
                <a:cs typeface="Arial" panose="020B0604020202020204" pitchFamily="34" charset="0"/>
              </a:rPr>
              <a:t>في المرحضة</a:t>
            </a:r>
            <a:endParaRPr lang="en-US" altLang="en-US" sz="4000" b="1" dirty="0">
              <a:latin typeface="Arial" pitchFamily="34" charset="0"/>
              <a:cs typeface="Arial" pitchFamily="34" charset="0"/>
            </a:endParaRPr>
          </a:p>
        </p:txBody>
      </p:sp>
      <p:sp>
        <p:nvSpPr>
          <p:cNvPr id="190468" name="Line 4"/>
          <p:cNvSpPr>
            <a:spLocks noChangeShapeType="1"/>
          </p:cNvSpPr>
          <p:nvPr/>
        </p:nvSpPr>
        <p:spPr bwMode="auto">
          <a:xfrm>
            <a:off x="0" y="0"/>
            <a:ext cx="9144000" cy="6858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90469" name="Line 5"/>
          <p:cNvSpPr>
            <a:spLocks noChangeShapeType="1"/>
          </p:cNvSpPr>
          <p:nvPr/>
        </p:nvSpPr>
        <p:spPr bwMode="auto">
          <a:xfrm rot="5400000">
            <a:off x="1143000" y="-1143000"/>
            <a:ext cx="6858000" cy="914400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90470" name="Rectangle 6"/>
          <p:cNvSpPr>
            <a:spLocks noChangeArrowheads="1"/>
          </p:cNvSpPr>
          <p:nvPr/>
        </p:nvSpPr>
        <p:spPr bwMode="auto">
          <a:xfrm rot="-929834">
            <a:off x="-16337" y="2193153"/>
            <a:ext cx="9256717" cy="3041650"/>
          </a:xfrm>
          <a:prstGeom prst="rect">
            <a:avLst/>
          </a:prstGeom>
          <a:solidFill>
            <a:srgbClr val="FF0000"/>
          </a:solidFill>
          <a:ln w="9525">
            <a:noFill/>
            <a:miter lim="800000"/>
            <a:headEnd/>
            <a:tailEnd/>
          </a:ln>
          <a:effectLst/>
        </p:spPr>
        <p:txBody>
          <a:bodyPr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en-US" sz="8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تدمر                 الهيكل</a:t>
            </a:r>
            <a:endParaRPr kumimoji="0" lang="en-US" altLang="en-US" sz="8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90471" name="Text Box 7"/>
          <p:cNvSpPr txBox="1">
            <a:spLocks noChangeArrowheads="1"/>
          </p:cNvSpPr>
          <p:nvPr/>
        </p:nvSpPr>
        <p:spPr bwMode="auto">
          <a:xfrm>
            <a:off x="6248400" y="4876800"/>
            <a:ext cx="31242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eaLnBrk="0" fontAlgn="base" latinLnBrk="0" hangingPunct="0">
              <a:lnSpc>
                <a:spcPct val="100000"/>
              </a:lnSpc>
              <a:spcBef>
                <a:spcPct val="50000"/>
              </a:spcBef>
              <a:spcAft>
                <a:spcPct val="0"/>
              </a:spcAft>
              <a:buClrTx/>
              <a:buSzTx/>
              <a:buFontTx/>
              <a:buNone/>
              <a:tabLst/>
              <a:defRPr/>
            </a:pPr>
            <a:r>
              <a:rPr kumimoji="0" lang="ar-JO"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التاسع من آب</a:t>
            </a:r>
            <a:endParaRPr kumimoji="0" lang="en-US"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  • </a:t>
            </a:r>
            <a:r>
              <a:rPr kumimoji="0" lang="ar-JO"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586 ق.م</a:t>
            </a:r>
            <a:endParaRPr kumimoji="0" lang="en-US"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endParaRPr>
          </a:p>
          <a:p>
            <a:pPr marL="0" marR="0" lvl="0" indent="0" algn="r" defTabSz="914400" rtl="1" eaLnBrk="0" fontAlgn="base" latinLnBrk="0" hangingPunct="0">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  • </a:t>
            </a:r>
            <a:r>
              <a:rPr kumimoji="0" lang="ar-JO"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70 م</a:t>
            </a:r>
            <a:r>
              <a:rPr kumimoji="0" lang="en-US" altLang="en-US" sz="2800" b="1" i="0" u="none" strike="noStrike" kern="1200" cap="none" spc="0" normalizeH="0" baseline="0" noProof="0" dirty="0">
                <a:ln>
                  <a:noFill/>
                </a:ln>
                <a:solidFill>
                  <a:srgbClr val="060400"/>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60963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90469"/>
                                        </p:tgtEl>
                                        <p:attrNameLst>
                                          <p:attrName>style.visibility</p:attrName>
                                        </p:attrNameLst>
                                      </p:cBhvr>
                                      <p:to>
                                        <p:strVal val="visible"/>
                                      </p:to>
                                    </p:set>
                                    <p:animEffect transition="in" filter="fade">
                                      <p:cBhvr>
                                        <p:cTn id="7" dur="770" decel="100000"/>
                                        <p:tgtEl>
                                          <p:spTgt spid="190469"/>
                                        </p:tgtEl>
                                      </p:cBhvr>
                                    </p:animEffect>
                                    <p:animScale>
                                      <p:cBhvr>
                                        <p:cTn id="8" dur="770" decel="100000"/>
                                        <p:tgtEl>
                                          <p:spTgt spid="190469"/>
                                        </p:tgtEl>
                                      </p:cBhvr>
                                      <p:from x="10000" y="10000"/>
                                      <p:to x="200000" y="450000"/>
                                    </p:animScale>
                                    <p:animScale>
                                      <p:cBhvr>
                                        <p:cTn id="9" dur="1230" accel="100000" fill="hold">
                                          <p:stCondLst>
                                            <p:cond delay="770"/>
                                          </p:stCondLst>
                                        </p:cTn>
                                        <p:tgtEl>
                                          <p:spTgt spid="190469"/>
                                        </p:tgtEl>
                                      </p:cBhvr>
                                      <p:from x="200000" y="450000"/>
                                      <p:to x="100000" y="100000"/>
                                    </p:animScale>
                                    <p:set>
                                      <p:cBhvr>
                                        <p:cTn id="10" dur="770" fill="hold"/>
                                        <p:tgtEl>
                                          <p:spTgt spid="190469"/>
                                        </p:tgtEl>
                                        <p:attrNameLst>
                                          <p:attrName>ppt_x</p:attrName>
                                        </p:attrNameLst>
                                      </p:cBhvr>
                                      <p:to>
                                        <p:strVal val="(0.5)"/>
                                      </p:to>
                                    </p:set>
                                    <p:anim from="(0.5)" to="(#ppt_x)" calcmode="lin" valueType="num">
                                      <p:cBhvr>
                                        <p:cTn id="11" dur="1230" accel="100000" fill="hold">
                                          <p:stCondLst>
                                            <p:cond delay="770"/>
                                          </p:stCondLst>
                                        </p:cTn>
                                        <p:tgtEl>
                                          <p:spTgt spid="190469"/>
                                        </p:tgtEl>
                                        <p:attrNameLst>
                                          <p:attrName>ppt_x</p:attrName>
                                        </p:attrNameLst>
                                      </p:cBhvr>
                                    </p:anim>
                                    <p:set>
                                      <p:cBhvr>
                                        <p:cTn id="12" dur="770" fill="hold"/>
                                        <p:tgtEl>
                                          <p:spTgt spid="190469"/>
                                        </p:tgtEl>
                                        <p:attrNameLst>
                                          <p:attrName>ppt_y</p:attrName>
                                        </p:attrNameLst>
                                      </p:cBhvr>
                                      <p:to>
                                        <p:strVal val="(#ppt_y+0.4)"/>
                                      </p:to>
                                    </p:set>
                                    <p:anim from="(#ppt_y+0.4)" to="(#ppt_y)" calcmode="lin" valueType="num">
                                      <p:cBhvr>
                                        <p:cTn id="13" dur="1230" accel="100000" fill="hold">
                                          <p:stCondLst>
                                            <p:cond delay="770"/>
                                          </p:stCondLst>
                                        </p:cTn>
                                        <p:tgtEl>
                                          <p:spTgt spid="190469"/>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190468"/>
                                        </p:tgtEl>
                                        <p:attrNameLst>
                                          <p:attrName>style.visibility</p:attrName>
                                        </p:attrNameLst>
                                      </p:cBhvr>
                                      <p:to>
                                        <p:strVal val="visible"/>
                                      </p:to>
                                    </p:set>
                                    <p:animEffect transition="in" filter="fade">
                                      <p:cBhvr>
                                        <p:cTn id="16" dur="770" decel="100000"/>
                                        <p:tgtEl>
                                          <p:spTgt spid="190468"/>
                                        </p:tgtEl>
                                      </p:cBhvr>
                                    </p:animEffect>
                                    <p:animScale>
                                      <p:cBhvr>
                                        <p:cTn id="17" dur="770" decel="100000"/>
                                        <p:tgtEl>
                                          <p:spTgt spid="190468"/>
                                        </p:tgtEl>
                                      </p:cBhvr>
                                      <p:from x="10000" y="10000"/>
                                      <p:to x="200000" y="450000"/>
                                    </p:animScale>
                                    <p:animScale>
                                      <p:cBhvr>
                                        <p:cTn id="18" dur="1230" accel="100000" fill="hold">
                                          <p:stCondLst>
                                            <p:cond delay="770"/>
                                          </p:stCondLst>
                                        </p:cTn>
                                        <p:tgtEl>
                                          <p:spTgt spid="190468"/>
                                        </p:tgtEl>
                                      </p:cBhvr>
                                      <p:from x="200000" y="450000"/>
                                      <p:to x="100000" y="100000"/>
                                    </p:animScale>
                                    <p:set>
                                      <p:cBhvr>
                                        <p:cTn id="19" dur="770" fill="hold"/>
                                        <p:tgtEl>
                                          <p:spTgt spid="190468"/>
                                        </p:tgtEl>
                                        <p:attrNameLst>
                                          <p:attrName>ppt_x</p:attrName>
                                        </p:attrNameLst>
                                      </p:cBhvr>
                                      <p:to>
                                        <p:strVal val="(0.5)"/>
                                      </p:to>
                                    </p:set>
                                    <p:anim from="(0.5)" to="(#ppt_x)" calcmode="lin" valueType="num">
                                      <p:cBhvr>
                                        <p:cTn id="20" dur="1230" accel="100000" fill="hold">
                                          <p:stCondLst>
                                            <p:cond delay="770"/>
                                          </p:stCondLst>
                                        </p:cTn>
                                        <p:tgtEl>
                                          <p:spTgt spid="190468"/>
                                        </p:tgtEl>
                                        <p:attrNameLst>
                                          <p:attrName>ppt_x</p:attrName>
                                        </p:attrNameLst>
                                      </p:cBhvr>
                                    </p:anim>
                                    <p:set>
                                      <p:cBhvr>
                                        <p:cTn id="21" dur="770" fill="hold"/>
                                        <p:tgtEl>
                                          <p:spTgt spid="190468"/>
                                        </p:tgtEl>
                                        <p:attrNameLst>
                                          <p:attrName>ppt_y</p:attrName>
                                        </p:attrNameLst>
                                      </p:cBhvr>
                                      <p:to>
                                        <p:strVal val="(#ppt_y+0.4)"/>
                                      </p:to>
                                    </p:set>
                                    <p:anim from="(#ppt_y+0.4)" to="(#ppt_y)" calcmode="lin" valueType="num">
                                      <p:cBhvr>
                                        <p:cTn id="22" dur="1230" accel="100000" fill="hold">
                                          <p:stCondLst>
                                            <p:cond delay="770"/>
                                          </p:stCondLst>
                                        </p:cTn>
                                        <p:tgtEl>
                                          <p:spTgt spid="190468"/>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90470"/>
                                        </p:tgtEl>
                                        <p:attrNameLst>
                                          <p:attrName>style.visibility</p:attrName>
                                        </p:attrNameLst>
                                      </p:cBhvr>
                                      <p:to>
                                        <p:strVal val="visible"/>
                                      </p:to>
                                    </p:set>
                                    <p:animEffect transition="in" filter="fade">
                                      <p:cBhvr>
                                        <p:cTn id="25" dur="770" decel="100000"/>
                                        <p:tgtEl>
                                          <p:spTgt spid="190470"/>
                                        </p:tgtEl>
                                      </p:cBhvr>
                                    </p:animEffect>
                                    <p:animScale>
                                      <p:cBhvr>
                                        <p:cTn id="26" dur="770" decel="100000"/>
                                        <p:tgtEl>
                                          <p:spTgt spid="190470"/>
                                        </p:tgtEl>
                                      </p:cBhvr>
                                      <p:from x="10000" y="10000"/>
                                      <p:to x="200000" y="450000"/>
                                    </p:animScale>
                                    <p:animScale>
                                      <p:cBhvr>
                                        <p:cTn id="27" dur="1230" accel="100000" fill="hold">
                                          <p:stCondLst>
                                            <p:cond delay="770"/>
                                          </p:stCondLst>
                                        </p:cTn>
                                        <p:tgtEl>
                                          <p:spTgt spid="190470"/>
                                        </p:tgtEl>
                                      </p:cBhvr>
                                      <p:from x="200000" y="450000"/>
                                      <p:to x="100000" y="100000"/>
                                    </p:animScale>
                                    <p:set>
                                      <p:cBhvr>
                                        <p:cTn id="28" dur="770" fill="hold"/>
                                        <p:tgtEl>
                                          <p:spTgt spid="190470"/>
                                        </p:tgtEl>
                                        <p:attrNameLst>
                                          <p:attrName>ppt_x</p:attrName>
                                        </p:attrNameLst>
                                      </p:cBhvr>
                                      <p:to>
                                        <p:strVal val="(0.5)"/>
                                      </p:to>
                                    </p:set>
                                    <p:anim from="(0.5)" to="(#ppt_x)" calcmode="lin" valueType="num">
                                      <p:cBhvr>
                                        <p:cTn id="29" dur="1230" accel="100000" fill="hold">
                                          <p:stCondLst>
                                            <p:cond delay="770"/>
                                          </p:stCondLst>
                                        </p:cTn>
                                        <p:tgtEl>
                                          <p:spTgt spid="190470"/>
                                        </p:tgtEl>
                                        <p:attrNameLst>
                                          <p:attrName>ppt_x</p:attrName>
                                        </p:attrNameLst>
                                      </p:cBhvr>
                                    </p:anim>
                                    <p:set>
                                      <p:cBhvr>
                                        <p:cTn id="30" dur="770" fill="hold"/>
                                        <p:tgtEl>
                                          <p:spTgt spid="190470"/>
                                        </p:tgtEl>
                                        <p:attrNameLst>
                                          <p:attrName>ppt_y</p:attrName>
                                        </p:attrNameLst>
                                      </p:cBhvr>
                                      <p:to>
                                        <p:strVal val="(#ppt_y+0.4)"/>
                                      </p:to>
                                    </p:set>
                                    <p:anim from="(#ppt_y+0.4)" to="(#ppt_y)" calcmode="lin" valueType="num">
                                      <p:cBhvr>
                                        <p:cTn id="31" dur="1230" accel="100000" fill="hold">
                                          <p:stCondLst>
                                            <p:cond delay="770"/>
                                          </p:stCondLst>
                                        </p:cTn>
                                        <p:tgtEl>
                                          <p:spTgt spid="190470"/>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4" fill="hold" grpId="0" nodeType="clickEffect">
                                  <p:stCondLst>
                                    <p:cond delay="0"/>
                                  </p:stCondLst>
                                  <p:childTnLst>
                                    <p:set>
                                      <p:cBhvr>
                                        <p:cTn id="35" dur="1" fill="hold">
                                          <p:stCondLst>
                                            <p:cond delay="0"/>
                                          </p:stCondLst>
                                        </p:cTn>
                                        <p:tgtEl>
                                          <p:spTgt spid="190471"/>
                                        </p:tgtEl>
                                        <p:attrNameLst>
                                          <p:attrName>style.visibility</p:attrName>
                                        </p:attrNameLst>
                                      </p:cBhvr>
                                      <p:to>
                                        <p:strVal val="visible"/>
                                      </p:to>
                                    </p:set>
                                    <p:animEffect transition="in" filter="wheel(4)">
                                      <p:cBhvr>
                                        <p:cTn id="36" dur="2000"/>
                                        <p:tgtEl>
                                          <p:spTgt spid="190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nimBg="1"/>
      <p:bldP spid="190469" grpId="0" animBg="1"/>
      <p:bldP spid="190470" grpId="0" animBg="1"/>
      <p:bldP spid="1904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Luke0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0"/>
            <a:ext cx="9296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87" name="Rectangle 3"/>
          <p:cNvSpPr>
            <a:spLocks noGrp="1" noChangeArrowheads="1"/>
          </p:cNvSpPr>
          <p:nvPr>
            <p:ph type="title"/>
          </p:nvPr>
        </p:nvSpPr>
        <p:spPr>
          <a:xfrm>
            <a:off x="-152400" y="0"/>
            <a:ext cx="3810000" cy="1371600"/>
          </a:xfrm>
          <a:gradFill rotWithShape="1">
            <a:gsLst>
              <a:gs pos="0">
                <a:srgbClr val="006600">
                  <a:gamma/>
                  <a:shade val="46275"/>
                  <a:invGamma/>
                </a:srgbClr>
              </a:gs>
              <a:gs pos="100000">
                <a:srgbClr val="006600">
                  <a:alpha val="66000"/>
                </a:srgbClr>
              </a:gs>
            </a:gsLst>
            <a:lin ang="5400000" scaled="1"/>
          </a:gradFill>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صلوات لأجل    الهيكل الثالث</a:t>
            </a:r>
            <a:endParaRPr lang="en-US" sz="4000" dirty="0">
              <a:latin typeface="Arial" panose="020B0604020202020204" pitchFamily="34" charset="0"/>
              <a:ea typeface="ＭＳ Ｐゴシック" charset="0"/>
              <a:cs typeface="Arial" panose="020B0604020202020204" pitchFamily="34" charset="0"/>
            </a:endParaRPr>
          </a:p>
        </p:txBody>
      </p:sp>
      <p:pic>
        <p:nvPicPr>
          <p:cNvPr id="118788" name="Picture 4" descr="Luke000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1358900"/>
            <a:ext cx="3846513" cy="557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8790" name="Text Box 6" descr="Brown marble"/>
          <p:cNvSpPr txBox="1">
            <a:spLocks noChangeArrowheads="1"/>
          </p:cNvSpPr>
          <p:nvPr/>
        </p:nvSpPr>
        <p:spPr bwMode="auto">
          <a:xfrm>
            <a:off x="2041525" y="4210050"/>
            <a:ext cx="6035675" cy="1200329"/>
          </a:xfrm>
          <a:prstGeom prst="rect">
            <a:avLst/>
          </a:prstGeom>
          <a:blipFill dpi="0" rotWithShape="1">
            <a:blip r:embed="rId5"/>
            <a:srcRect/>
            <a:tile tx="0" ty="0" sx="100000" sy="100000" flip="none" algn="tl"/>
          </a:blip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rtl="1">
              <a:defRPr/>
            </a:pPr>
            <a:r>
              <a:rPr lang="ar-JO" b="1" dirty="0">
                <a:effectLst>
                  <a:outerShdw blurRad="50800" dist="88900" dir="2700000" algn="tl" rotWithShape="0">
                    <a:srgbClr val="000000"/>
                  </a:outerShdw>
                </a:effectLst>
                <a:latin typeface="Arial" panose="020B0604020202020204" pitchFamily="34" charset="0"/>
                <a:cs typeface="Arial" panose="020B0604020202020204" pitchFamily="34" charset="0"/>
              </a:rPr>
              <a:t>أثناء الصلاة من أجل ترميم الهيكل، احتاج اليهود إلى مكان مشترك لجمع أنفسهم معًا (</a:t>
            </a:r>
            <a:r>
              <a:rPr lang="en-US" b="1" dirty="0">
                <a:effectLst>
                  <a:outerShdw blurRad="50800" dist="88900" dir="2700000" algn="tl" rotWithShape="0">
                    <a:srgbClr val="000000"/>
                  </a:outerShdw>
                </a:effectLst>
                <a:latin typeface="Arial" panose="020B0604020202020204" pitchFamily="34" charset="0"/>
                <a:cs typeface="Arial" panose="020B0604020202020204" pitchFamily="34" charset="0"/>
              </a:rPr>
              <a:t>syn</a:t>
            </a:r>
            <a:r>
              <a:rPr lang="ar-JO" b="1" dirty="0">
                <a:effectLst>
                  <a:outerShdw blurRad="50800" dist="88900" dir="2700000" algn="tl" rotWithShape="0">
                    <a:srgbClr val="000000"/>
                  </a:outerShdw>
                </a:effectLst>
                <a:latin typeface="Arial" panose="020B0604020202020204" pitchFamily="34" charset="0"/>
                <a:cs typeface="Arial" panose="020B0604020202020204" pitchFamily="34" charset="0"/>
              </a:rPr>
              <a:t>) للحفاظ على أسلوب حياتهم </a:t>
            </a:r>
            <a:r>
              <a:rPr lang="en-US" b="1" dirty="0">
                <a:effectLst>
                  <a:outerShdw blurRad="50800" dist="88900" dir="2700000" algn="tl" rotWithShape="0">
                    <a:srgbClr val="000000"/>
                  </a:outerShdw>
                </a:effectLst>
                <a:latin typeface="Arial" panose="020B0604020202020204" pitchFamily="34" charset="0"/>
                <a:cs typeface="Arial" panose="020B0604020202020204" pitchFamily="34" charset="0"/>
              </a:rPr>
              <a:t> (agoge)</a:t>
            </a:r>
            <a:r>
              <a:rPr lang="ar-JO" b="1" dirty="0">
                <a:effectLst>
                  <a:outerShdw blurRad="50800" dist="88900" dir="2700000" algn="tl" rotWithShape="0">
                    <a:srgbClr val="000000"/>
                  </a:outerShdw>
                </a:effectLst>
                <a:latin typeface="Arial" panose="020B0604020202020204" pitchFamily="34" charset="0"/>
                <a:cs typeface="Arial" panose="020B0604020202020204" pitchFamily="34" charset="0"/>
              </a:rPr>
              <a:t>وهكذا ولد المجمع.</a:t>
            </a:r>
            <a:endParaRPr lang="en-US" b="1" dirty="0">
              <a:effectLst>
                <a:outerShdw blurRad="50800" dist="88900" dir="2700000" algn="tl" rotWithShape="0">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dissolve">
                                      <p:cBhvr>
                                        <p:cTn id="7" dur="500"/>
                                        <p:tgtEl>
                                          <p:spTgt spid="118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8788"/>
                                        </p:tgtEl>
                                        <p:attrNameLst>
                                          <p:attrName>style.visibility</p:attrName>
                                        </p:attrNameLst>
                                      </p:cBhvr>
                                      <p:to>
                                        <p:strVal val="visible"/>
                                      </p:to>
                                    </p:set>
                                    <p:animEffect transition="in" filter="dissolve">
                                      <p:cBhvr>
                                        <p:cTn id="12" dur="500"/>
                                        <p:tgtEl>
                                          <p:spTgt spid="118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790"/>
                                        </p:tgtEl>
                                        <p:attrNameLst>
                                          <p:attrName>style.visibility</p:attrName>
                                        </p:attrNameLst>
                                      </p:cBhvr>
                                      <p:to>
                                        <p:strVal val="visible"/>
                                      </p:to>
                                    </p:set>
                                    <p:animEffect transition="in" filter="dissolve">
                                      <p:cBhvr>
                                        <p:cTn id="17"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nimBg="1"/>
      <p:bldP spid="11879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1857" name="Picture 2" descr="31 Babylonian"/>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142038"/>
          </a:xfrm>
          <a:noFill/>
          <a:extLst>
            <a:ext uri="{909E8E84-426E-40dd-AFC4-6F175D3DCCD1}">
              <a14:hiddenFill xmlns="" xmlns:a14="http://schemas.microsoft.com/office/drawing/2010/main">
                <a:solidFill>
                  <a:srgbClr val="FFFFFF"/>
                </a:solidFill>
              </a14:hiddenFill>
            </a:ext>
          </a:extLst>
        </p:spPr>
      </p:pic>
      <p:sp>
        <p:nvSpPr>
          <p:cNvPr id="86026" name="Rectangle 10"/>
          <p:cNvSpPr>
            <a:spLocks noChangeArrowheads="1"/>
          </p:cNvSpPr>
          <p:nvPr/>
        </p:nvSpPr>
        <p:spPr bwMode="auto">
          <a:xfrm>
            <a:off x="-76200" y="4419600"/>
            <a:ext cx="9448800" cy="2438400"/>
          </a:xfrm>
          <a:prstGeom prst="rect">
            <a:avLst/>
          </a:prstGeom>
          <a:solidFill>
            <a:schemeClr val="bg2"/>
          </a:solidFill>
          <a:ln w="9525">
            <a:noFill/>
            <a:miter lim="800000"/>
            <a:headEnd/>
            <a:tailEnd/>
          </a:ln>
          <a:effectLst>
            <a:outerShdw blurRad="63500" dist="38099" dir="2700000" algn="ctr" rotWithShape="0">
              <a:schemeClr val="bg2">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21859" name="Title 9"/>
          <p:cNvSpPr>
            <a:spLocks noGrp="1"/>
          </p:cNvSpPr>
          <p:nvPr>
            <p:ph type="title"/>
          </p:nvPr>
        </p:nvSpPr>
        <p:spPr>
          <a:xfrm>
            <a:off x="0" y="0"/>
            <a:ext cx="9144000" cy="685800"/>
          </a:xfrm>
          <a:solidFill>
            <a:srgbClr val="000000"/>
          </a:solidFill>
        </p:spPr>
        <p:txBody>
          <a:bodyPr/>
          <a:lstStyle/>
          <a:p>
            <a:pPr algn="ctr"/>
            <a:r>
              <a:rPr lang="ar-JO" sz="3200" b="1" dirty="0">
                <a:solidFill>
                  <a:schemeClr val="tx1"/>
                </a:solidFill>
                <a:latin typeface="Arial" panose="020B0604020202020204" pitchFamily="34" charset="0"/>
                <a:ea typeface="ＭＳ Ｐゴシック" charset="0"/>
                <a:cs typeface="Arial" panose="020B0604020202020204" pitchFamily="34" charset="0"/>
              </a:rPr>
              <a:t>ترحيلات وتطورات السبي</a:t>
            </a:r>
            <a:endParaRPr lang="en-US" sz="3200"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121860" name="Text Box 5"/>
          <p:cNvSpPr txBox="1">
            <a:spLocks noChangeArrowheads="1"/>
          </p:cNvSpPr>
          <p:nvPr/>
        </p:nvSpPr>
        <p:spPr bwMode="auto">
          <a:xfrm>
            <a:off x="8229600" y="76200"/>
            <a:ext cx="838200" cy="461963"/>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641</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Rectangle 4"/>
          <p:cNvSpPr txBox="1">
            <a:spLocks noChangeArrowheads="1"/>
          </p:cNvSpPr>
          <p:nvPr/>
        </p:nvSpPr>
        <p:spPr bwMode="auto">
          <a:xfrm>
            <a:off x="0" y="2286000"/>
            <a:ext cx="3132138" cy="1143000"/>
          </a:xfrm>
          <a:prstGeom prst="rect">
            <a:avLst/>
          </a:prstGeom>
          <a:solidFill>
            <a:schemeClr val="bg1"/>
          </a:solidFill>
          <a:ln w="9525">
            <a:noFill/>
            <a:miter lim="800000"/>
            <a:headEnd/>
            <a:tailEnd/>
          </a:ln>
          <a:effectLst/>
        </p:spPr>
        <p:txBody>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r" defTabSz="914400" rtl="1" eaLnBrk="1" fontAlgn="base" latinLnBrk="0" hangingPunct="1">
              <a:lnSpc>
                <a:spcPct val="100000"/>
              </a:lnSpc>
              <a:spcBef>
                <a:spcPct val="20000"/>
              </a:spcBef>
              <a:spcAft>
                <a:spcPct val="0"/>
              </a:spcAft>
              <a:buClr>
                <a:srgbClr val="00FFFF"/>
              </a:buClr>
              <a:buSzPct val="75000"/>
              <a:buFont typeface="Wingdings" charset="0"/>
              <a:buChar char="n"/>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الترحيلات</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
                <a:srgbClr val="00FFFF"/>
              </a:buClr>
              <a:buSzPct val="75000"/>
              <a:buFont typeface="Wingdings" charset="0"/>
              <a:buChar char="n"/>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التطورات</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86023" name="Rectangle 7"/>
          <p:cNvSpPr>
            <a:spLocks noChangeArrowheads="1"/>
          </p:cNvSpPr>
          <p:nvPr/>
        </p:nvSpPr>
        <p:spPr bwMode="auto">
          <a:xfrm>
            <a:off x="0" y="4419600"/>
            <a:ext cx="9144000" cy="2438400"/>
          </a:xfrm>
          <a:prstGeom prst="rect">
            <a:avLst/>
          </a:prstGeom>
          <a:solidFill>
            <a:schemeClr val="bg2"/>
          </a:solidFill>
          <a:ln w="9525">
            <a:noFill/>
            <a:miter lim="800000"/>
            <a:headEnd/>
            <a:tailEnd/>
          </a:ln>
          <a:effectLst/>
        </p:spPr>
        <p:txBody>
          <a:bodyPr anchor="ctr"/>
          <a:lstStyle/>
          <a:p>
            <a:pPr marL="342900" marR="0" lvl="0" indent="-342900" algn="r" defTabSz="914400" rtl="1" eaLnBrk="1" fontAlgn="base" latinLnBrk="0" hangingPunct="1">
              <a:lnSpc>
                <a:spcPct val="100000"/>
              </a:lnSpc>
              <a:spcBef>
                <a:spcPct val="20000"/>
              </a:spcBef>
              <a:spcAft>
                <a:spcPct val="0"/>
              </a:spcAft>
              <a:buClr>
                <a:srgbClr val="00FFFF"/>
              </a:buClr>
              <a:buSzPct val="75000"/>
              <a:buFont typeface="Wingdings" charset="0"/>
              <a:buChar char="n"/>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Times New Roman" charset="0"/>
                <a:cs typeface="Arial" panose="020B0604020202020204" pitchFamily="34" charset="0"/>
              </a:rPr>
              <a:t>على الرغم من وجود المجمع، لكن اليهود يريدون استرداد هيكل أورشليم</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Times New Roman" charset="0"/>
              <a:cs typeface="Arial" panose="020B0604020202020204" pitchFamily="34" charset="0"/>
            </a:endParaRPr>
          </a:p>
          <a:p>
            <a:pPr marL="342900" marR="0" lvl="0" indent="-342900" algn="r" defTabSz="914400" rtl="1" eaLnBrk="1" fontAlgn="base" latinLnBrk="0" hangingPunct="1">
              <a:lnSpc>
                <a:spcPct val="100000"/>
              </a:lnSpc>
              <a:spcBef>
                <a:spcPct val="20000"/>
              </a:spcBef>
              <a:spcAft>
                <a:spcPct val="0"/>
              </a:spcAft>
              <a:buClr>
                <a:srgbClr val="00FFFF"/>
              </a:buClr>
              <a:buSzPct val="75000"/>
              <a:buFont typeface="Wingdings" charset="0"/>
              <a:buChar char="n"/>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Times New Roman" charset="0"/>
                <a:cs typeface="Arial" panose="020B0604020202020204" pitchFamily="34" charset="0"/>
              </a:rPr>
              <a:t>عاد المسبيُّون بقيادة زربابل إلى أرض يهوذا بعد مرسوم الإمبراطور الفارسي كورش في 539 ق.م، بدأ المسبيُّون العائدون بإعادة بناء الهيكل من خلال وضع أساساته بحسب (عزرا 5: 16)</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Times New Roman" charset="0"/>
                <a:cs typeface="Arial" panose="020B0604020202020204" pitchFamily="34" charset="0"/>
              </a:rPr>
              <a:t>  </a:t>
            </a:r>
            <a:endPar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Times New Roman" charset="0"/>
              <a:cs typeface="Arial" panose="020B0604020202020204" pitchFamily="34" charset="0"/>
            </a:endParaRPr>
          </a:p>
        </p:txBody>
      </p:sp>
      <p:sp>
        <p:nvSpPr>
          <p:cNvPr id="86024" name="AutoShape 8"/>
          <p:cNvSpPr>
            <a:spLocks noChangeArrowheads="1"/>
          </p:cNvSpPr>
          <p:nvPr/>
        </p:nvSpPr>
        <p:spPr bwMode="auto">
          <a:xfrm rot="-876140">
            <a:off x="3276600" y="1447800"/>
            <a:ext cx="2590800" cy="914400"/>
          </a:xfrm>
          <a:prstGeom prst="curvedDownArrow">
            <a:avLst>
              <a:gd name="adj1" fmla="val 56667"/>
              <a:gd name="adj2" fmla="val 113333"/>
              <a:gd name="adj3" fmla="val 33333"/>
            </a:avLst>
          </a:prstGeom>
          <a:solidFill>
            <a:srgbClr val="FF00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6025" name="AutoShape 9"/>
          <p:cNvSpPr>
            <a:spLocks noChangeArrowheads="1"/>
          </p:cNvSpPr>
          <p:nvPr/>
        </p:nvSpPr>
        <p:spPr bwMode="auto">
          <a:xfrm rot="20855632" flipH="1">
            <a:off x="3124200" y="1981200"/>
            <a:ext cx="2590800" cy="914400"/>
          </a:xfrm>
          <a:prstGeom prst="curvedDownArrow">
            <a:avLst>
              <a:gd name="adj1" fmla="val 56667"/>
              <a:gd name="adj2" fmla="val 113333"/>
              <a:gd name="adj3" fmla="val 33333"/>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86022" name="AutoShape 6"/>
          <p:cNvSpPr>
            <a:spLocks noChangeArrowheads="1"/>
          </p:cNvSpPr>
          <p:nvPr/>
        </p:nvSpPr>
        <p:spPr bwMode="auto">
          <a:xfrm>
            <a:off x="4876800" y="2590800"/>
            <a:ext cx="4016375" cy="1752600"/>
          </a:xfrm>
          <a:prstGeom prst="wedgeRoundRectCallout">
            <a:avLst>
              <a:gd name="adj1" fmla="val -99667"/>
              <a:gd name="adj2" fmla="val -22962"/>
              <a:gd name="adj3" fmla="val 16667"/>
            </a:avLst>
          </a:prstGeom>
          <a:solidFill>
            <a:schemeClr val="tx2">
              <a:lumMod val="20000"/>
              <a:lumOff val="80000"/>
            </a:schemeClr>
          </a:solidFill>
          <a:ln w="12700" cap="sq">
            <a:solidFill>
              <a:schemeClr val="tx1"/>
            </a:solidFill>
            <a:miter lim="800000"/>
            <a:headEnd type="none" w="sm" len="sm"/>
            <a:tailEnd type="none" w="sm" len="s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الإنفصال</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المجمع</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وثنيَّة</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 Box 6">
            <a:extLst>
              <a:ext uri="{FF2B5EF4-FFF2-40B4-BE49-F238E27FC236}">
                <a16:creationId xmlns:a16="http://schemas.microsoft.com/office/drawing/2014/main" id="{D89AA8EC-DE69-2FF5-8B8E-80ACAC01D9D2}"/>
              </a:ext>
            </a:extLst>
          </p:cNvPr>
          <p:cNvSpPr txBox="1">
            <a:spLocks noChangeArrowheads="1"/>
          </p:cNvSpPr>
          <p:nvPr/>
        </p:nvSpPr>
        <p:spPr bwMode="auto">
          <a:xfrm>
            <a:off x="0" y="6413266"/>
            <a:ext cx="8892480" cy="400110"/>
          </a:xfrm>
          <a:prstGeom prst="rect">
            <a:avLst/>
          </a:prstGeom>
          <a:noFill/>
          <a:ln w="12700" cap="sq">
            <a:noFill/>
            <a:miter lim="800000"/>
            <a:headEnd type="none" w="sm" len="sm"/>
            <a:tailEnd type="none" w="sm" len="sm"/>
          </a:ln>
          <a:effectLst>
            <a:outerShdw blurRad="63500" dist="35921" dir="2700000" algn="ctr" rotWithShape="0">
              <a:schemeClr val="bg2">
                <a:alpha val="74998"/>
              </a:schemeClr>
            </a:outerShdw>
          </a:effectLst>
        </p:spPr>
        <p:txBody>
          <a:bodyPr wrap="square">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بيتزيل, أطلس مودي للأراضي الكتابيَّة, الطبعة الأولى, 145</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6024"/>
                                        </p:tgtEl>
                                        <p:attrNameLst>
                                          <p:attrName>style.visibility</p:attrName>
                                        </p:attrNameLst>
                                      </p:cBhvr>
                                      <p:to>
                                        <p:strVal val="visible"/>
                                      </p:to>
                                    </p:set>
                                    <p:animEffect transition="in" filter="wipe(left)">
                                      <p:cBhvr>
                                        <p:cTn id="10" dur="500"/>
                                        <p:tgtEl>
                                          <p:spTgt spid="860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6022">
                                            <p:bg/>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6022">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6022">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6022">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86025"/>
                                        </p:tgtEl>
                                        <p:attrNameLst>
                                          <p:attrName>style.visibility</p:attrName>
                                        </p:attrNameLst>
                                      </p:cBhvr>
                                      <p:to>
                                        <p:strVal val="visible"/>
                                      </p:to>
                                    </p:set>
                                    <p:animEffect transition="in" filter="wipe(right)">
                                      <p:cBhvr>
                                        <p:cTn id="39" dur="500"/>
                                        <p:tgtEl>
                                          <p:spTgt spid="860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6023">
                                            <p:bg/>
                                          </p:spTgt>
                                        </p:tgtEl>
                                        <p:attrNameLst>
                                          <p:attrName>style.visibility</p:attrName>
                                        </p:attrNameLst>
                                      </p:cBhvr>
                                      <p:to>
                                        <p:strVal val="visible"/>
                                      </p:to>
                                    </p:set>
                                    <p:animEffect transition="in" filter="fade">
                                      <p:cBhvr>
                                        <p:cTn id="42" dur="500"/>
                                        <p:tgtEl>
                                          <p:spTgt spid="86023">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6023">
                                            <p:txEl>
                                              <p:pRg st="0" end="0"/>
                                            </p:txEl>
                                          </p:spTgt>
                                        </p:tgtEl>
                                        <p:attrNameLst>
                                          <p:attrName>style.visibility</p:attrName>
                                        </p:attrNameLst>
                                      </p:cBhvr>
                                      <p:to>
                                        <p:strVal val="visible"/>
                                      </p:to>
                                    </p:set>
                                    <p:animEffect transition="in" filter="fade">
                                      <p:cBhvr>
                                        <p:cTn id="47" dur="500"/>
                                        <p:tgtEl>
                                          <p:spTgt spid="860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023">
                                            <p:txEl>
                                              <p:pRg st="1" end="1"/>
                                            </p:txEl>
                                          </p:spTgt>
                                        </p:tgtEl>
                                        <p:attrNameLst>
                                          <p:attrName>style.visibility</p:attrName>
                                        </p:attrNameLst>
                                      </p:cBhvr>
                                      <p:to>
                                        <p:strVal val="visible"/>
                                      </p:to>
                                    </p:set>
                                    <p:animEffect transition="in" filter="fade">
                                      <p:cBhvr>
                                        <p:cTn id="52" dur="500"/>
                                        <p:tgtEl>
                                          <p:spTgt spid="860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86023" grpId="0" uiExpand="1" build="p" animBg="1" autoUpdateAnimBg="0"/>
      <p:bldP spid="86024" grpId="0" animBg="1"/>
      <p:bldP spid="86025" grpId="0" animBg="1"/>
      <p:bldP spid="86022" grpId="0" build="p"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4038600" cy="5486400"/>
            <a:chOff x="0" y="0"/>
            <a:chExt cx="2144" cy="3172"/>
          </a:xfrm>
        </p:grpSpPr>
        <p:pic>
          <p:nvPicPr>
            <p:cNvPr id="103442" name="Picture 6" descr="traditional costume 2 r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144" cy="31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43" name="Text Box 15"/>
            <p:cNvSpPr txBox="1">
              <a:spLocks noChangeArrowheads="1"/>
            </p:cNvSpPr>
            <p:nvPr/>
          </p:nvSpPr>
          <p:spPr bwMode="auto">
            <a:xfrm>
              <a:off x="192" y="0"/>
              <a:ext cx="729"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زوجين بولنديين</a:t>
              </a:r>
              <a:endParaRPr lang="en-US" sz="1800" b="1" dirty="0">
                <a:solidFill>
                  <a:srgbClr val="060400"/>
                </a:solidFill>
                <a:latin typeface="Arial" panose="020B0604020202020204" pitchFamily="34" charset="0"/>
                <a:cs typeface="Arial" panose="020B0604020202020204" pitchFamily="34" charset="0"/>
              </a:endParaRPr>
            </a:p>
          </p:txBody>
        </p:sp>
      </p:grpSp>
      <p:grpSp>
        <p:nvGrpSpPr>
          <p:cNvPr id="3" name="Group 25"/>
          <p:cNvGrpSpPr>
            <a:grpSpLocks/>
          </p:cNvGrpSpPr>
          <p:nvPr/>
        </p:nvGrpSpPr>
        <p:grpSpPr bwMode="auto">
          <a:xfrm>
            <a:off x="4133850" y="0"/>
            <a:ext cx="5086350" cy="4832350"/>
            <a:chOff x="2604" y="0"/>
            <a:chExt cx="3204" cy="3044"/>
          </a:xfrm>
        </p:grpSpPr>
        <p:pic>
          <p:nvPicPr>
            <p:cNvPr id="103439" name="Picture 5" descr="traditional costume 2 lef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04" y="0"/>
              <a:ext cx="3204" cy="3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40" name="Text Box 16"/>
            <p:cNvSpPr txBox="1">
              <a:spLocks noChangeArrowheads="1"/>
            </p:cNvSpPr>
            <p:nvPr/>
          </p:nvSpPr>
          <p:spPr bwMode="auto">
            <a:xfrm>
              <a:off x="2688" y="0"/>
              <a:ext cx="43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هنديين</a:t>
              </a:r>
              <a:endParaRPr lang="en-US" sz="1800" b="1" dirty="0">
                <a:solidFill>
                  <a:srgbClr val="060400"/>
                </a:solidFill>
                <a:latin typeface="Arial" panose="020B0604020202020204" pitchFamily="34" charset="0"/>
                <a:cs typeface="Arial" panose="020B0604020202020204" pitchFamily="34" charset="0"/>
              </a:endParaRPr>
            </a:p>
          </p:txBody>
        </p:sp>
        <p:sp>
          <p:nvSpPr>
            <p:cNvPr id="103441" name="Text Box 17"/>
            <p:cNvSpPr txBox="1">
              <a:spLocks noChangeArrowheads="1"/>
            </p:cNvSpPr>
            <p:nvPr/>
          </p:nvSpPr>
          <p:spPr bwMode="auto">
            <a:xfrm>
              <a:off x="4272" y="201"/>
              <a:ext cx="545"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جزائريين</a:t>
              </a:r>
              <a:endParaRPr lang="en-US" sz="1800" b="1" dirty="0">
                <a:solidFill>
                  <a:srgbClr val="060400"/>
                </a:solidFill>
                <a:latin typeface="Arial" panose="020B0604020202020204" pitchFamily="34" charset="0"/>
                <a:cs typeface="Arial" panose="020B0604020202020204" pitchFamily="34" charset="0"/>
              </a:endParaRPr>
            </a:p>
          </p:txBody>
        </p:sp>
      </p:grpSp>
      <p:grpSp>
        <p:nvGrpSpPr>
          <p:cNvPr id="4" name="Group 20"/>
          <p:cNvGrpSpPr>
            <a:grpSpLocks/>
          </p:cNvGrpSpPr>
          <p:nvPr/>
        </p:nvGrpSpPr>
        <p:grpSpPr bwMode="auto">
          <a:xfrm>
            <a:off x="5638800" y="3048000"/>
            <a:ext cx="3581400" cy="3886200"/>
            <a:chOff x="3504" y="1872"/>
            <a:chExt cx="2256" cy="2448"/>
          </a:xfrm>
        </p:grpSpPr>
        <p:pic>
          <p:nvPicPr>
            <p:cNvPr id="103436" name="Picture 7" descr="traditional costume lef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43" y="1872"/>
              <a:ext cx="2217" cy="2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7" name="Text Box 11"/>
            <p:cNvSpPr txBox="1">
              <a:spLocks noChangeArrowheads="1"/>
            </p:cNvSpPr>
            <p:nvPr/>
          </p:nvSpPr>
          <p:spPr bwMode="auto">
            <a:xfrm>
              <a:off x="3504" y="2937"/>
              <a:ext cx="67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قسطنطينيين</a:t>
              </a:r>
              <a:endParaRPr lang="en-US" sz="1800" b="1" dirty="0">
                <a:solidFill>
                  <a:srgbClr val="060400"/>
                </a:solidFill>
                <a:latin typeface="Arial" panose="020B0604020202020204" pitchFamily="34" charset="0"/>
                <a:cs typeface="Arial" panose="020B0604020202020204" pitchFamily="34" charset="0"/>
              </a:endParaRPr>
            </a:p>
          </p:txBody>
        </p:sp>
        <p:sp>
          <p:nvSpPr>
            <p:cNvPr id="103438" name="Text Box 12"/>
            <p:cNvSpPr txBox="1">
              <a:spLocks noChangeArrowheads="1"/>
            </p:cNvSpPr>
            <p:nvPr/>
          </p:nvSpPr>
          <p:spPr bwMode="auto">
            <a:xfrm>
              <a:off x="4551" y="3744"/>
              <a:ext cx="9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زوجين من سميرنا</a:t>
              </a:r>
              <a:endParaRPr lang="en-US" sz="1800" b="1" dirty="0">
                <a:solidFill>
                  <a:srgbClr val="060400"/>
                </a:solidFill>
                <a:latin typeface="Arial" panose="020B0604020202020204" pitchFamily="34" charset="0"/>
                <a:cs typeface="Arial" panose="020B0604020202020204" pitchFamily="34" charset="0"/>
              </a:endParaRPr>
            </a:p>
          </p:txBody>
        </p:sp>
      </p:grpSp>
      <p:grpSp>
        <p:nvGrpSpPr>
          <p:cNvPr id="5" name="Group 23"/>
          <p:cNvGrpSpPr>
            <a:grpSpLocks/>
          </p:cNvGrpSpPr>
          <p:nvPr/>
        </p:nvGrpSpPr>
        <p:grpSpPr bwMode="auto">
          <a:xfrm>
            <a:off x="0" y="3124200"/>
            <a:ext cx="3757613" cy="3810000"/>
            <a:chOff x="0" y="1968"/>
            <a:chExt cx="2367" cy="2400"/>
          </a:xfrm>
        </p:grpSpPr>
        <p:grpSp>
          <p:nvGrpSpPr>
            <p:cNvPr id="103432" name="Group 19"/>
            <p:cNvGrpSpPr>
              <a:grpSpLocks/>
            </p:cNvGrpSpPr>
            <p:nvPr/>
          </p:nvGrpSpPr>
          <p:grpSpPr bwMode="auto">
            <a:xfrm>
              <a:off x="0" y="1968"/>
              <a:ext cx="2367" cy="2400"/>
              <a:chOff x="0" y="1920"/>
              <a:chExt cx="2367" cy="2400"/>
            </a:xfrm>
          </p:grpSpPr>
          <p:pic>
            <p:nvPicPr>
              <p:cNvPr id="103434" name="Picture 8" descr="traditional costume righ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1920"/>
                <a:ext cx="2367" cy="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5" name="Text Box 14"/>
              <p:cNvSpPr txBox="1">
                <a:spLocks noChangeArrowheads="1"/>
              </p:cNvSpPr>
              <p:nvPr/>
            </p:nvSpPr>
            <p:spPr bwMode="auto">
              <a:xfrm>
                <a:off x="1248" y="3936"/>
                <a:ext cx="48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1800" b="1" dirty="0">
                    <a:solidFill>
                      <a:srgbClr val="060400"/>
                    </a:solidFill>
                    <a:latin typeface="Arial" panose="020B0604020202020204" pitchFamily="34" charset="0"/>
                    <a:cs typeface="Arial" panose="020B0604020202020204" pitchFamily="34" charset="0"/>
                  </a:rPr>
                  <a:t>مغربيين</a:t>
                </a:r>
                <a:endParaRPr lang="en-US" sz="1800" b="1" dirty="0">
                  <a:solidFill>
                    <a:srgbClr val="060400"/>
                  </a:solidFill>
                  <a:latin typeface="Arial" panose="020B0604020202020204" pitchFamily="34" charset="0"/>
                  <a:cs typeface="Arial" panose="020B0604020202020204" pitchFamily="34" charset="0"/>
                </a:endParaRPr>
              </a:p>
            </p:txBody>
          </p:sp>
        </p:grpSp>
        <p:sp>
          <p:nvSpPr>
            <p:cNvPr id="103433" name="Text Box 13"/>
            <p:cNvSpPr txBox="1">
              <a:spLocks noChangeArrowheads="1"/>
            </p:cNvSpPr>
            <p:nvPr/>
          </p:nvSpPr>
          <p:spPr bwMode="auto">
            <a:xfrm>
              <a:off x="384" y="2112"/>
              <a:ext cx="864" cy="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ar-JO" sz="1800" b="1" dirty="0">
                  <a:solidFill>
                    <a:srgbClr val="060400"/>
                  </a:solidFill>
                  <a:latin typeface="Arial" panose="020B0604020202020204" pitchFamily="34" charset="0"/>
                  <a:cs typeface="Arial" panose="020B0604020202020204" pitchFamily="34" charset="0"/>
                </a:rPr>
                <a:t>زوجين أورشليميين</a:t>
              </a:r>
              <a:endParaRPr lang="en-US" sz="1800" b="1" dirty="0">
                <a:solidFill>
                  <a:srgbClr val="060400"/>
                </a:solidFill>
                <a:latin typeface="Arial" panose="020B0604020202020204" pitchFamily="34" charset="0"/>
                <a:cs typeface="Arial" panose="020B0604020202020204" pitchFamily="34" charset="0"/>
              </a:endParaRPr>
            </a:p>
          </p:txBody>
        </p:sp>
      </p:grpSp>
      <p:sp>
        <p:nvSpPr>
          <p:cNvPr id="121859" name="Rectangle 3"/>
          <p:cNvSpPr>
            <a:spLocks noGrp="1" noChangeArrowheads="1"/>
          </p:cNvSpPr>
          <p:nvPr>
            <p:ph type="body" idx="1"/>
          </p:nvPr>
        </p:nvSpPr>
        <p:spPr>
          <a:xfrm>
            <a:off x="3657600" y="4648200"/>
            <a:ext cx="2057400" cy="2286000"/>
          </a:xfrm>
          <a:solidFill>
            <a:srgbClr val="060400"/>
          </a:solidFill>
        </p:spPr>
        <p:txBody>
          <a:bodyPr/>
          <a:lstStyle/>
          <a:p>
            <a:pPr marL="0" indent="0" algn="ctr" eaLnBrk="1" hangingPunct="1">
              <a:buFont typeface="Wingdings" charset="0"/>
              <a:buNone/>
              <a:defRPr/>
            </a:pPr>
            <a:r>
              <a:rPr lang="ar-JO" sz="2400" b="1"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هكذا كانت  المجامع أيضاً</a:t>
            </a:r>
            <a:endParaRPr lang="en-US" sz="2400" b="1"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p:txBody>
      </p:sp>
      <p:sp>
        <p:nvSpPr>
          <p:cNvPr id="121878" name="Rectangle 22"/>
          <p:cNvSpPr>
            <a:spLocks noChangeArrowheads="1"/>
          </p:cNvSpPr>
          <p:nvPr/>
        </p:nvSpPr>
        <p:spPr bwMode="auto">
          <a:xfrm>
            <a:off x="3657600" y="0"/>
            <a:ext cx="533400" cy="4724400"/>
          </a:xfrm>
          <a:prstGeom prst="rect">
            <a:avLst/>
          </a:prstGeom>
          <a:solidFill>
            <a:srgbClr val="0604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21858" name="Rectangle 2"/>
          <p:cNvSpPr>
            <a:spLocks noGrp="1" noChangeArrowheads="1"/>
          </p:cNvSpPr>
          <p:nvPr>
            <p:ph type="title"/>
          </p:nvPr>
        </p:nvSpPr>
        <p:spPr>
          <a:xfrm>
            <a:off x="2209800" y="2057400"/>
            <a:ext cx="4800600" cy="1219200"/>
          </a:xfrm>
          <a:solidFill>
            <a:schemeClr val="bg2"/>
          </a:solidFill>
        </p:spPr>
        <p:txBody>
          <a:bodyPr/>
          <a:lstStyle/>
          <a:p>
            <a:pPr eaLnBrk="1" hangingPunct="1">
              <a:defRPr/>
            </a:pPr>
            <a:r>
              <a:rPr lang="ar-JO" dirty="0">
                <a:solidFill>
                  <a:schemeClr val="tx1"/>
                </a:solidFill>
                <a:latin typeface="Arial" panose="020B0604020202020204" pitchFamily="34" charset="0"/>
                <a:ea typeface="ＭＳ Ｐゴシック" charset="0"/>
                <a:cs typeface="Arial" panose="020B0604020202020204" pitchFamily="34" charset="0"/>
              </a:rPr>
              <a:t>اليهود مخلفون</a:t>
            </a:r>
            <a:br>
              <a:rPr lang="en-US" dirty="0">
                <a:solidFill>
                  <a:schemeClr val="tx1"/>
                </a:solidFill>
                <a:latin typeface="Arial" panose="020B0604020202020204" pitchFamily="34" charset="0"/>
                <a:ea typeface="ＭＳ Ｐゴシック" charset="0"/>
                <a:cs typeface="Arial" panose="020B0604020202020204" pitchFamily="34" charset="0"/>
              </a:rPr>
            </a:br>
            <a:r>
              <a:rPr lang="ar-JO" sz="2000" dirty="0">
                <a:solidFill>
                  <a:schemeClr val="tx1"/>
                </a:solidFill>
                <a:latin typeface="Arial" panose="020B0604020202020204" pitchFamily="34" charset="0"/>
                <a:ea typeface="ＭＳ Ｐゴシック" charset="0"/>
                <a:cs typeface="Arial" panose="020B0604020202020204" pitchFamily="34" charset="0"/>
              </a:rPr>
              <a:t>(جميع رسومات القرن التاسع عشر)</a:t>
            </a:r>
            <a:endParaRPr lang="en-US" sz="2000" dirty="0">
              <a:solidFill>
                <a:schemeClr val="tx1"/>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fltVal val="0"/>
                                          </p:val>
                                        </p:tav>
                                        <p:tav tm="100000">
                                          <p:val>
                                            <p:strVal val="#ppt_w"/>
                                          </p:val>
                                        </p:tav>
                                      </p:tavLst>
                                    </p:anim>
                                    <p:anim calcmode="lin" valueType="num">
                                      <p:cBhvr>
                                        <p:cTn id="29" dur="1000" fill="hold"/>
                                        <p:tgtEl>
                                          <p:spTgt spid="3"/>
                                        </p:tgtEl>
                                        <p:attrNameLst>
                                          <p:attrName>ppt_h</p:attrName>
                                        </p:attrNameLst>
                                      </p:cBhvr>
                                      <p:tavLst>
                                        <p:tav tm="0">
                                          <p:val>
                                            <p:fltVal val="0"/>
                                          </p:val>
                                        </p:tav>
                                        <p:tav tm="100000">
                                          <p:val>
                                            <p:strVal val="#ppt_h"/>
                                          </p:val>
                                        </p:tav>
                                      </p:tavLst>
                                    </p:anim>
                                    <p:anim calcmode="lin" valueType="num">
                                      <p:cBhvr>
                                        <p:cTn id="30"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121859">
                                            <p:bg/>
                                          </p:spTgt>
                                        </p:tgtEl>
                                        <p:attrNameLst>
                                          <p:attrName>style.visibility</p:attrName>
                                        </p:attrNameLst>
                                      </p:cBhvr>
                                      <p:to>
                                        <p:strVal val="visible"/>
                                      </p:to>
                                    </p:set>
                                    <p:anim calcmode="lin" valueType="num">
                                      <p:cBhvr>
                                        <p:cTn id="35" dur="1000" fill="hold"/>
                                        <p:tgtEl>
                                          <p:spTgt spid="121859">
                                            <p:bg/>
                                          </p:spTgt>
                                        </p:tgtEl>
                                        <p:attrNameLst>
                                          <p:attrName>ppt_w</p:attrName>
                                        </p:attrNameLst>
                                      </p:cBhvr>
                                      <p:tavLst>
                                        <p:tav tm="0">
                                          <p:val>
                                            <p:fltVal val="0"/>
                                          </p:val>
                                        </p:tav>
                                        <p:tav tm="100000">
                                          <p:val>
                                            <p:strVal val="#ppt_w"/>
                                          </p:val>
                                        </p:tav>
                                      </p:tavLst>
                                    </p:anim>
                                    <p:anim calcmode="lin" valueType="num">
                                      <p:cBhvr>
                                        <p:cTn id="36" dur="1000" fill="hold"/>
                                        <p:tgtEl>
                                          <p:spTgt spid="121859">
                                            <p:bg/>
                                          </p:spTgt>
                                        </p:tgtEl>
                                        <p:attrNameLst>
                                          <p:attrName>ppt_h</p:attrName>
                                        </p:attrNameLst>
                                      </p:cBhvr>
                                      <p:tavLst>
                                        <p:tav tm="0">
                                          <p:val>
                                            <p:fltVal val="0"/>
                                          </p:val>
                                        </p:tav>
                                        <p:tav tm="100000">
                                          <p:val>
                                            <p:strVal val="#ppt_h"/>
                                          </p:val>
                                        </p:tav>
                                      </p:tavLst>
                                    </p:anim>
                                    <p:anim calcmode="lin" valueType="num">
                                      <p:cBhvr>
                                        <p:cTn id="37" dur="1000" fill="hold"/>
                                        <p:tgtEl>
                                          <p:spTgt spid="121859">
                                            <p:bg/>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21859">
                                            <p:bg/>
                                          </p:spTgt>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21859">
                                            <p:txEl>
                                              <p:pRg st="0" end="0"/>
                                            </p:txEl>
                                          </p:spTgt>
                                        </p:tgtEl>
                                        <p:attrNameLst>
                                          <p:attrName>style.visibility</p:attrName>
                                        </p:attrNameLst>
                                      </p:cBhvr>
                                      <p:to>
                                        <p:strVal val="visible"/>
                                      </p:to>
                                    </p:set>
                                    <p:anim calcmode="lin" valueType="num">
                                      <p:cBhvr>
                                        <p:cTn id="41" dur="1000" fill="hold"/>
                                        <p:tgtEl>
                                          <p:spTgt spid="121859">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21859">
                                            <p:txEl>
                                              <p:pRg st="0" end="0"/>
                                            </p:txEl>
                                          </p:spTgt>
                                        </p:tgtEl>
                                        <p:attrNameLst>
                                          <p:attrName>ppt_h</p:attrName>
                                        </p:attrNameLst>
                                      </p:cBhvr>
                                      <p:tavLst>
                                        <p:tav tm="0">
                                          <p:val>
                                            <p:fltVal val="0"/>
                                          </p:val>
                                        </p:tav>
                                        <p:tav tm="100000">
                                          <p:val>
                                            <p:strVal val="#ppt_h"/>
                                          </p:val>
                                        </p:tav>
                                      </p:tavLst>
                                    </p:anim>
                                    <p:anim calcmode="lin" valueType="num">
                                      <p:cBhvr>
                                        <p:cTn id="43" dur="1000" fill="hold"/>
                                        <p:tgtEl>
                                          <p:spTgt spid="1218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21859">
                                            <p:txEl>
                                              <p:pRg st="0" end="0"/>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21878"/>
                                        </p:tgtEl>
                                        <p:attrNameLst>
                                          <p:attrName>style.visibility</p:attrName>
                                        </p:attrNameLst>
                                      </p:cBhvr>
                                      <p:to>
                                        <p:strVal val="visible"/>
                                      </p:to>
                                    </p:set>
                                    <p:anim calcmode="lin" valueType="num">
                                      <p:cBhvr>
                                        <p:cTn id="47" dur="1000" fill="hold"/>
                                        <p:tgtEl>
                                          <p:spTgt spid="121878"/>
                                        </p:tgtEl>
                                        <p:attrNameLst>
                                          <p:attrName>ppt_w</p:attrName>
                                        </p:attrNameLst>
                                      </p:cBhvr>
                                      <p:tavLst>
                                        <p:tav tm="0">
                                          <p:val>
                                            <p:fltVal val="0"/>
                                          </p:val>
                                        </p:tav>
                                        <p:tav tm="100000">
                                          <p:val>
                                            <p:strVal val="#ppt_w"/>
                                          </p:val>
                                        </p:tav>
                                      </p:tavLst>
                                    </p:anim>
                                    <p:anim calcmode="lin" valueType="num">
                                      <p:cBhvr>
                                        <p:cTn id="48" dur="1000" fill="hold"/>
                                        <p:tgtEl>
                                          <p:spTgt spid="121878"/>
                                        </p:tgtEl>
                                        <p:attrNameLst>
                                          <p:attrName>ppt_h</p:attrName>
                                        </p:attrNameLst>
                                      </p:cBhvr>
                                      <p:tavLst>
                                        <p:tav tm="0">
                                          <p:val>
                                            <p:fltVal val="0"/>
                                          </p:val>
                                        </p:tav>
                                        <p:tav tm="100000">
                                          <p:val>
                                            <p:strVal val="#ppt_h"/>
                                          </p:val>
                                        </p:tav>
                                      </p:tavLst>
                                    </p:anim>
                                    <p:anim calcmode="lin" valueType="num">
                                      <p:cBhvr>
                                        <p:cTn id="49" dur="1000" fill="hold"/>
                                        <p:tgtEl>
                                          <p:spTgt spid="121878"/>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218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animBg="1"/>
      <p:bldP spid="12187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synagog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3138" y="0"/>
            <a:ext cx="4360862" cy="403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474" name="Picture 5" descr="medieval synagogu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990600"/>
            <a:ext cx="4889500"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5475" name="Picture 6" descr="wooden synagogue"/>
          <p:cNvPicPr>
            <a:picLocks noGrp="1" noChangeAspect="1" noChangeArrowheads="1"/>
          </p:cNvPicPr>
          <p:nvPr>
            <p:ph type="body" idx="1"/>
          </p:nvPr>
        </p:nvPicPr>
        <p:blipFill>
          <a:blip r:embed="rId5">
            <a:extLst>
              <a:ext uri="{28A0092B-C50C-407E-A947-70E740481C1C}">
                <a14:useLocalDpi xmlns:a14="http://schemas.microsoft.com/office/drawing/2010/main"/>
              </a:ext>
            </a:extLst>
          </a:blip>
          <a:srcRect/>
          <a:stretch>
            <a:fillRect/>
          </a:stretch>
        </p:blipFill>
        <p:spPr>
          <a:xfrm>
            <a:off x="4856163" y="3949700"/>
            <a:ext cx="4287837" cy="2908300"/>
          </a:xfrm>
          <a:noFill/>
          <a:extLst>
            <a:ext uri="{909E8E84-426E-40dd-AFC4-6F175D3DCCD1}">
              <a14:hiddenFill xmlns="" xmlns:a14="http://schemas.microsoft.com/office/drawing/2010/main">
                <a:solidFill>
                  <a:srgbClr val="FFFFFF"/>
                </a:solidFill>
              </a14:hiddenFill>
            </a:ext>
          </a:extLst>
        </p:spPr>
      </p:pic>
      <p:sp>
        <p:nvSpPr>
          <p:cNvPr id="137218" name="Rectangle 2"/>
          <p:cNvSpPr>
            <a:spLocks noGrp="1" noChangeArrowheads="1"/>
          </p:cNvSpPr>
          <p:nvPr>
            <p:ph type="title"/>
          </p:nvPr>
        </p:nvSpPr>
        <p:spPr>
          <a:xfrm>
            <a:off x="0" y="76200"/>
            <a:ext cx="4800600" cy="990600"/>
          </a:xfrm>
        </p:spPr>
        <p:txBody>
          <a:bodyPr/>
          <a:lstStyle/>
          <a:p>
            <a:pPr eaLnBrk="1" hangingPunct="1">
              <a:defRPr/>
            </a:pPr>
            <a:r>
              <a:rPr lang="ar-JO" sz="3600" dirty="0">
                <a:latin typeface="Arial" panose="020B0604020202020204" pitchFamily="34" charset="0"/>
                <a:ea typeface="ＭＳ Ｐゴシック" charset="0"/>
                <a:cs typeface="Arial" panose="020B0604020202020204" pitchFamily="34" charset="0"/>
              </a:rPr>
              <a:t>تنوع المجامع</a:t>
            </a:r>
            <a:endParaRPr lang="en-US" sz="3600" dirty="0">
              <a:latin typeface="Arial" panose="020B0604020202020204" pitchFamily="34" charset="0"/>
              <a:ea typeface="ＭＳ Ｐゴシック" charset="0"/>
              <a:cs typeface="Arial" panose="020B0604020202020204" pitchFamily="34" charset="0"/>
            </a:endParaRPr>
          </a:p>
        </p:txBody>
      </p:sp>
      <p:sp>
        <p:nvSpPr>
          <p:cNvPr id="105477" name="Rectangle 7"/>
          <p:cNvSpPr>
            <a:spLocks noChangeArrowheads="1"/>
          </p:cNvSpPr>
          <p:nvPr/>
        </p:nvSpPr>
        <p:spPr bwMode="auto">
          <a:xfrm>
            <a:off x="4724400" y="0"/>
            <a:ext cx="228600" cy="6858000"/>
          </a:xfrm>
          <a:prstGeom prst="rect">
            <a:avLst/>
          </a:prstGeom>
          <a:solidFill>
            <a:srgbClr val="0604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05478" name="Rectangle 8"/>
          <p:cNvSpPr>
            <a:spLocks noChangeArrowheads="1"/>
          </p:cNvSpPr>
          <p:nvPr/>
        </p:nvSpPr>
        <p:spPr bwMode="auto">
          <a:xfrm rot="5400000">
            <a:off x="6896100" y="1638300"/>
            <a:ext cx="228600" cy="4419600"/>
          </a:xfrm>
          <a:prstGeom prst="rect">
            <a:avLst/>
          </a:prstGeom>
          <a:solidFill>
            <a:srgbClr val="0604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152400"/>
            <a:ext cx="8229600" cy="1143000"/>
          </a:xfrm>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مجمع في فلورانس، إيطاليا</a:t>
            </a:r>
            <a:br>
              <a:rPr lang="en-US" sz="4000" dirty="0">
                <a:latin typeface="Arial" panose="020B0604020202020204" pitchFamily="34" charset="0"/>
                <a:ea typeface="ＭＳ Ｐゴシック" charset="0"/>
                <a:cs typeface="Arial" panose="020B0604020202020204" pitchFamily="34" charset="0"/>
              </a:rPr>
            </a:br>
            <a:r>
              <a:rPr lang="ar-JO" sz="4000" dirty="0">
                <a:latin typeface="Arial" panose="020B0604020202020204" pitchFamily="34" charset="0"/>
                <a:ea typeface="ＭＳ Ｐゴシック" charset="0"/>
                <a:cs typeface="Arial" panose="020B0604020202020204" pitchFamily="34" charset="0"/>
              </a:rPr>
              <a:t>(بُنِي في 1874-82)</a:t>
            </a:r>
            <a:endParaRPr lang="en-US" sz="4000" dirty="0">
              <a:latin typeface="Arial" panose="020B0604020202020204" pitchFamily="34" charset="0"/>
              <a:ea typeface="ＭＳ Ｐゴシック" charset="0"/>
              <a:cs typeface="Arial" panose="020B0604020202020204" pitchFamily="34" charset="0"/>
            </a:endParaRPr>
          </a:p>
        </p:txBody>
      </p:sp>
      <p:pic>
        <p:nvPicPr>
          <p:cNvPr id="107522" name="Picture 4" descr="Florence Synagogue (1874-8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71600"/>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5" descr="Green marble"/>
          <p:cNvSpPr>
            <a:spLocks noChangeArrowheads="1"/>
          </p:cNvSpPr>
          <p:nvPr/>
        </p:nvSpPr>
        <p:spPr bwMode="auto">
          <a:xfrm>
            <a:off x="0" y="0"/>
            <a:ext cx="9144000" cy="2362200"/>
          </a:xfrm>
          <a:prstGeom prst="rect">
            <a:avLst/>
          </a:prstGeom>
          <a:blipFill dpi="0" rotWithShape="1">
            <a:blip r:embed="rId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5714" name="Rectangle 2"/>
          <p:cNvSpPr>
            <a:spLocks noGrp="1" noChangeArrowheads="1"/>
          </p:cNvSpPr>
          <p:nvPr>
            <p:ph type="title"/>
          </p:nvPr>
        </p:nvSpPr>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حتى في مسادة يوجد مجمع</a:t>
            </a:r>
            <a:endParaRPr lang="en-US" dirty="0">
              <a:latin typeface="Arial" panose="020B0604020202020204" pitchFamily="34" charset="0"/>
              <a:ea typeface="ＭＳ Ｐゴシック" charset="0"/>
              <a:cs typeface="Arial" panose="020B0604020202020204" pitchFamily="34" charset="0"/>
            </a:endParaRPr>
          </a:p>
        </p:txBody>
      </p:sp>
      <p:pic>
        <p:nvPicPr>
          <p:cNvPr id="109571" name="Picture 4" descr="synagogueatmasad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286000"/>
            <a:ext cx="9144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114800" y="274638"/>
            <a:ext cx="4572000" cy="1017587"/>
          </a:xfrm>
        </p:spPr>
        <p:txBody>
          <a:bodyPr/>
          <a:lstStyle/>
          <a:p>
            <a:pPr eaLnBrk="1" hangingPunct="1">
              <a:defRPr/>
            </a:pPr>
            <a:r>
              <a:rPr lang="ar-JO" sz="4000" dirty="0">
                <a:latin typeface="Arial" panose="020B0604020202020204" pitchFamily="34" charset="0"/>
                <a:ea typeface="ＭＳ Ｐゴシック" charset="0"/>
                <a:cs typeface="Arial" panose="020B0604020202020204" pitchFamily="34" charset="0"/>
              </a:rPr>
              <a:t>تصميم وأثاث         المجمع</a:t>
            </a:r>
            <a:endParaRPr lang="en-US" sz="4000" dirty="0">
              <a:latin typeface="Arial" panose="020B0604020202020204" pitchFamily="34" charset="0"/>
              <a:ea typeface="ＭＳ Ｐゴシック" charset="0"/>
              <a:cs typeface="Arial" panose="020B0604020202020204" pitchFamily="34" charset="0"/>
            </a:endParaRPr>
          </a:p>
        </p:txBody>
      </p:sp>
      <p:pic>
        <p:nvPicPr>
          <p:cNvPr id="111618" name="Picture 6" descr="traditional synagog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0800" y="1752600"/>
            <a:ext cx="65532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1619" name="Picture 4" descr="traditional synagogue floor pla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114800" cy="3659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body" idx="1"/>
          </p:nvPr>
        </p:nvSpPr>
        <p:spPr>
          <a:xfrm>
            <a:off x="0" y="3657600"/>
            <a:ext cx="3200400" cy="3200400"/>
          </a:xfrm>
          <a:solidFill>
            <a:srgbClr val="060400"/>
          </a:solidFill>
        </p:spPr>
        <p:txBody>
          <a:bodyPr/>
          <a:lstStyle/>
          <a:p>
            <a:pPr marL="609600" indent="-609600" algn="r" rtl="1" eaLnBrk="1" hangingPunct="1">
              <a:defRPr/>
            </a:pPr>
            <a:r>
              <a:rPr lang="ar-JO"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الصدر (التابوت)</a:t>
            </a:r>
            <a:endParaRPr lang="en-US"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a:p>
            <a:pPr marL="609600" indent="-609600" algn="r" rtl="1" eaLnBrk="1" hangingPunct="1">
              <a:defRPr/>
            </a:pPr>
            <a:r>
              <a:rPr lang="ar-JO"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الكرسي (الدرج</a:t>
            </a:r>
            <a:endParaRPr lang="en-US"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a:p>
            <a:pPr marL="609600" indent="-609600" algn="r" rtl="1" eaLnBrk="1" hangingPunct="1">
              <a:defRPr/>
            </a:pPr>
            <a:r>
              <a:rPr lang="ar-JO"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المقاعد</a:t>
            </a:r>
            <a:endParaRPr lang="en-US"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a:p>
            <a:pPr marL="609600" indent="-609600" algn="r" rtl="1" eaLnBrk="1" hangingPunct="1">
              <a:defRPr/>
            </a:pPr>
            <a:r>
              <a:rPr lang="ar-JO"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المصابيح</a:t>
            </a:r>
            <a:endParaRPr lang="en-US"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a:p>
            <a:pPr marL="609600" indent="-609600" algn="r" rtl="1" eaLnBrk="1" hangingPunct="1">
              <a:defRPr/>
            </a:pPr>
            <a:r>
              <a:rPr lang="ar-JO"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rPr>
              <a:t>النساء</a:t>
            </a:r>
            <a:endParaRPr lang="en-US" dirty="0">
              <a:effectLst>
                <a:outerShdw blurRad="38100" dist="38100" dir="2700000" algn="tl">
                  <a:srgbClr val="8C0000"/>
                </a:outerShdw>
              </a:effectLst>
              <a:latin typeface="Arial" panose="020B0604020202020204" pitchFamily="34" charset="0"/>
              <a:ea typeface="ＭＳ Ｐゴシック" charset="0"/>
              <a:cs typeface="Arial" panose="020B0604020202020204" pitchFamily="34" charset="0"/>
            </a:endParaRPr>
          </a:p>
        </p:txBody>
      </p:sp>
      <p:sp>
        <p:nvSpPr>
          <p:cNvPr id="123911" name="AutoShape 7"/>
          <p:cNvSpPr>
            <a:spLocks noChangeArrowheads="1"/>
          </p:cNvSpPr>
          <p:nvPr/>
        </p:nvSpPr>
        <p:spPr bwMode="auto">
          <a:xfrm>
            <a:off x="4876800" y="1905000"/>
            <a:ext cx="1219200" cy="1905000"/>
          </a:xfrm>
          <a:prstGeom prst="wedgeRoundRectCallout">
            <a:avLst>
              <a:gd name="adj1" fmla="val -215106"/>
              <a:gd name="adj2" fmla="val 54917"/>
              <a:gd name="adj3" fmla="val 16667"/>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a:latin typeface="Arial" panose="020B0604020202020204" pitchFamily="34" charset="0"/>
              <a:cs typeface="Arial" panose="020B0604020202020204" pitchFamily="34" charset="0"/>
            </a:endParaRPr>
          </a:p>
        </p:txBody>
      </p:sp>
      <p:sp>
        <p:nvSpPr>
          <p:cNvPr id="123912" name="AutoShape 8"/>
          <p:cNvSpPr>
            <a:spLocks noChangeArrowheads="1"/>
          </p:cNvSpPr>
          <p:nvPr/>
        </p:nvSpPr>
        <p:spPr bwMode="auto">
          <a:xfrm>
            <a:off x="3962400" y="3886200"/>
            <a:ext cx="3200400" cy="2971800"/>
          </a:xfrm>
          <a:prstGeom prst="wedgeRoundRectCallout">
            <a:avLst>
              <a:gd name="adj1" fmla="val -77181"/>
              <a:gd name="adj2" fmla="val -26333"/>
              <a:gd name="adj3" fmla="val 16667"/>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algn="ctr"/>
            <a:endParaRPr lang="en-US">
              <a:latin typeface="Arial" panose="020B0604020202020204" pitchFamily="34" charset="0"/>
              <a:cs typeface="Arial" panose="020B0604020202020204" pitchFamily="34" charset="0"/>
            </a:endParaRPr>
          </a:p>
        </p:txBody>
      </p:sp>
      <p:sp>
        <p:nvSpPr>
          <p:cNvPr id="123914" name="AutoShape 10"/>
          <p:cNvSpPr>
            <a:spLocks noChangeArrowheads="1"/>
          </p:cNvSpPr>
          <p:nvPr/>
        </p:nvSpPr>
        <p:spPr bwMode="auto">
          <a:xfrm>
            <a:off x="7772400" y="2514600"/>
            <a:ext cx="990600" cy="2057400"/>
          </a:xfrm>
          <a:prstGeom prst="flowChartAlternateProcess">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 name="Group 13"/>
          <p:cNvGrpSpPr>
            <a:grpSpLocks/>
          </p:cNvGrpSpPr>
          <p:nvPr/>
        </p:nvGrpSpPr>
        <p:grpSpPr bwMode="auto">
          <a:xfrm>
            <a:off x="838200" y="152400"/>
            <a:ext cx="2362200" cy="2819400"/>
            <a:chOff x="528" y="96"/>
            <a:chExt cx="1488" cy="1776"/>
          </a:xfrm>
        </p:grpSpPr>
        <p:sp>
          <p:nvSpPr>
            <p:cNvPr id="111629" name="AutoShape 11"/>
            <p:cNvSpPr>
              <a:spLocks noChangeArrowheads="1"/>
            </p:cNvSpPr>
            <p:nvPr/>
          </p:nvSpPr>
          <p:spPr bwMode="auto">
            <a:xfrm>
              <a:off x="528" y="96"/>
              <a:ext cx="336" cy="1776"/>
            </a:xfrm>
            <a:prstGeom prst="flowChartAlternateProcess">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0" name="AutoShape 12"/>
            <p:cNvSpPr>
              <a:spLocks noChangeArrowheads="1"/>
            </p:cNvSpPr>
            <p:nvPr/>
          </p:nvSpPr>
          <p:spPr bwMode="auto">
            <a:xfrm>
              <a:off x="1680" y="96"/>
              <a:ext cx="336" cy="1776"/>
            </a:xfrm>
            <a:prstGeom prst="flowChartAlternateProcess">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grpSp>
        <p:nvGrpSpPr>
          <p:cNvPr id="3" name="Group 15"/>
          <p:cNvGrpSpPr>
            <a:grpSpLocks/>
          </p:cNvGrpSpPr>
          <p:nvPr/>
        </p:nvGrpSpPr>
        <p:grpSpPr bwMode="auto">
          <a:xfrm>
            <a:off x="3200400" y="3581400"/>
            <a:ext cx="4953000" cy="2133600"/>
            <a:chOff x="2016" y="2256"/>
            <a:chExt cx="3120" cy="1344"/>
          </a:xfrm>
        </p:grpSpPr>
        <p:sp>
          <p:nvSpPr>
            <p:cNvPr id="111627" name="AutoShape 9"/>
            <p:cNvSpPr>
              <a:spLocks noChangeArrowheads="1"/>
            </p:cNvSpPr>
            <p:nvPr/>
          </p:nvSpPr>
          <p:spPr bwMode="auto">
            <a:xfrm>
              <a:off x="4560" y="2304"/>
              <a:ext cx="576" cy="1296"/>
            </a:xfrm>
            <a:prstGeom prst="flowChartAlternateProcess">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28" name="AutoShape 14"/>
            <p:cNvSpPr>
              <a:spLocks noChangeArrowheads="1"/>
            </p:cNvSpPr>
            <p:nvPr/>
          </p:nvSpPr>
          <p:spPr bwMode="auto">
            <a:xfrm>
              <a:off x="2016" y="2256"/>
              <a:ext cx="576" cy="1296"/>
            </a:xfrm>
            <a:prstGeom prst="flowChartAlternateProcess">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11626" name="Text Box 16"/>
          <p:cNvSpPr txBox="1">
            <a:spLocks noChangeArrowheads="1"/>
          </p:cNvSpPr>
          <p:nvPr/>
        </p:nvSpPr>
        <p:spPr bwMode="auto">
          <a:xfrm>
            <a:off x="8397875" y="82550"/>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2000" b="1" dirty="0">
                <a:latin typeface="Arial" panose="020B0604020202020204" pitchFamily="34" charset="0"/>
                <a:cs typeface="Arial" panose="020B0604020202020204" pitchFamily="34" charset="0"/>
              </a:rPr>
              <a:t>138</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gtEl>
                                        <p:attrNameLst>
                                          <p:attrName>style.visibility</p:attrName>
                                        </p:attrNameLst>
                                      </p:cBhvr>
                                      <p:to>
                                        <p:strVal val="visible"/>
                                      </p:to>
                                    </p:set>
                                    <p:anim calcmode="lin" valueType="num">
                                      <p:cBhvr additive="base">
                                        <p:cTn id="7" dur="500" fill="hold"/>
                                        <p:tgtEl>
                                          <p:spTgt spid="123907"/>
                                        </p:tgtEl>
                                        <p:attrNameLst>
                                          <p:attrName>ppt_x</p:attrName>
                                        </p:attrNameLst>
                                      </p:cBhvr>
                                      <p:tavLst>
                                        <p:tav tm="0">
                                          <p:val>
                                            <p:strVal val="#ppt_x"/>
                                          </p:val>
                                        </p:tav>
                                        <p:tav tm="100000">
                                          <p:val>
                                            <p:strVal val="#ppt_x"/>
                                          </p:val>
                                        </p:tav>
                                      </p:tavLst>
                                    </p:anim>
                                    <p:anim calcmode="lin" valueType="num">
                                      <p:cBhvr additive="base">
                                        <p:cTn id="8" dur="500" fill="hold"/>
                                        <p:tgtEl>
                                          <p:spTgt spid="1239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23911"/>
                                        </p:tgtEl>
                                        <p:attrNameLst>
                                          <p:attrName>style.visibility</p:attrName>
                                        </p:attrNameLst>
                                      </p:cBhvr>
                                      <p:to>
                                        <p:strVal val="visible"/>
                                      </p:to>
                                    </p:set>
                                    <p:anim calcmode="lin" valueType="num">
                                      <p:cBhvr>
                                        <p:cTn id="13" dur="500" fill="hold"/>
                                        <p:tgtEl>
                                          <p:spTgt spid="123911"/>
                                        </p:tgtEl>
                                        <p:attrNameLst>
                                          <p:attrName>ppt_w</p:attrName>
                                        </p:attrNameLst>
                                      </p:cBhvr>
                                      <p:tavLst>
                                        <p:tav tm="0">
                                          <p:val>
                                            <p:fltVal val="0"/>
                                          </p:val>
                                        </p:tav>
                                        <p:tav tm="100000">
                                          <p:val>
                                            <p:strVal val="#ppt_w"/>
                                          </p:val>
                                        </p:tav>
                                      </p:tavLst>
                                    </p:anim>
                                    <p:anim calcmode="lin" valueType="num">
                                      <p:cBhvr>
                                        <p:cTn id="14" dur="500" fill="hold"/>
                                        <p:tgtEl>
                                          <p:spTgt spid="12391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23912"/>
                                        </p:tgtEl>
                                        <p:attrNameLst>
                                          <p:attrName>style.visibility</p:attrName>
                                        </p:attrNameLst>
                                      </p:cBhvr>
                                      <p:to>
                                        <p:strVal val="visible"/>
                                      </p:to>
                                    </p:set>
                                    <p:anim calcmode="lin" valueType="num">
                                      <p:cBhvr>
                                        <p:cTn id="19" dur="500" fill="hold"/>
                                        <p:tgtEl>
                                          <p:spTgt spid="123912"/>
                                        </p:tgtEl>
                                        <p:attrNameLst>
                                          <p:attrName>ppt_w</p:attrName>
                                        </p:attrNameLst>
                                      </p:cBhvr>
                                      <p:tavLst>
                                        <p:tav tm="0">
                                          <p:val>
                                            <p:fltVal val="0"/>
                                          </p:val>
                                        </p:tav>
                                        <p:tav tm="100000">
                                          <p:val>
                                            <p:strVal val="#ppt_w"/>
                                          </p:val>
                                        </p:tav>
                                      </p:tavLst>
                                    </p:anim>
                                    <p:anim calcmode="lin" valueType="num">
                                      <p:cBhvr>
                                        <p:cTn id="20" dur="500" fill="hold"/>
                                        <p:tgtEl>
                                          <p:spTgt spid="12391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3914"/>
                                        </p:tgtEl>
                                        <p:attrNameLst>
                                          <p:attrName>style.visibility</p:attrName>
                                        </p:attrNameLst>
                                      </p:cBhvr>
                                      <p:to>
                                        <p:strVal val="visible"/>
                                      </p:to>
                                    </p:set>
                                    <p:anim calcmode="lin" valueType="num">
                                      <p:cBhvr>
                                        <p:cTn id="31" dur="500" fill="hold"/>
                                        <p:tgtEl>
                                          <p:spTgt spid="123914"/>
                                        </p:tgtEl>
                                        <p:attrNameLst>
                                          <p:attrName>ppt_w</p:attrName>
                                        </p:attrNameLst>
                                      </p:cBhvr>
                                      <p:tavLst>
                                        <p:tav tm="0">
                                          <p:val>
                                            <p:fltVal val="0"/>
                                          </p:val>
                                        </p:tav>
                                        <p:tav tm="100000">
                                          <p:val>
                                            <p:strVal val="#ppt_w"/>
                                          </p:val>
                                        </p:tav>
                                      </p:tavLst>
                                    </p:anim>
                                    <p:anim calcmode="lin" valueType="num">
                                      <p:cBhvr>
                                        <p:cTn id="32" dur="500" fill="hold"/>
                                        <p:tgtEl>
                                          <p:spTgt spid="12391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animBg="1" autoUpdateAnimBg="0"/>
      <p:bldP spid="123911" grpId="0" animBg="1" autoUpdateAnimBg="0"/>
      <p:bldP spid="123912" grpId="0" animBg="1" autoUpdateAnimBg="0"/>
      <p:bldP spid="1239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181600" y="274638"/>
            <a:ext cx="3733800" cy="3154362"/>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مخطط        أرضية        المجمع      المعاصر</a:t>
            </a:r>
            <a:endParaRPr lang="en-US" dirty="0">
              <a:latin typeface="Arial" panose="020B0604020202020204" pitchFamily="34" charset="0"/>
              <a:ea typeface="ＭＳ Ｐゴシック" charset="0"/>
              <a:cs typeface="Arial" panose="020B0604020202020204" pitchFamily="34" charset="0"/>
            </a:endParaRPr>
          </a:p>
        </p:txBody>
      </p:sp>
      <p:sp>
        <p:nvSpPr>
          <p:cNvPr id="181251" name="Rectangle 3"/>
          <p:cNvSpPr>
            <a:spLocks noGrp="1" noChangeArrowheads="1"/>
          </p:cNvSpPr>
          <p:nvPr>
            <p:ph type="body" idx="1"/>
          </p:nvPr>
        </p:nvSpPr>
        <p:spPr>
          <a:xfrm>
            <a:off x="5867400" y="3352800"/>
            <a:ext cx="2819400" cy="2362200"/>
          </a:xfrm>
        </p:spPr>
        <p:txBody>
          <a:bodyPr/>
          <a:lstStyle/>
          <a:p>
            <a:pPr algn="r" rtl="1" eaLnBrk="1" hangingPunct="1">
              <a:defRPr/>
            </a:pPr>
            <a:r>
              <a:rPr lang="ar-JO" dirty="0">
                <a:latin typeface="Arial" panose="020B0604020202020204" pitchFamily="34" charset="0"/>
                <a:ea typeface="ＭＳ Ｐゴシック" charset="0"/>
                <a:cs typeface="Arial" panose="020B0604020202020204" pitchFamily="34" charset="0"/>
              </a:rPr>
              <a:t>يبدو مألوفاً، أليس كذلك؟</a:t>
            </a:r>
            <a:endParaRPr lang="en-US" dirty="0">
              <a:latin typeface="Arial" panose="020B0604020202020204" pitchFamily="34" charset="0"/>
              <a:ea typeface="ＭＳ Ｐゴシック" charset="0"/>
              <a:cs typeface="Arial" panose="020B0604020202020204" pitchFamily="34" charset="0"/>
            </a:endParaRPr>
          </a:p>
        </p:txBody>
      </p:sp>
      <p:pic>
        <p:nvPicPr>
          <p:cNvPr id="113667" name="Picture 4" descr="modern synagogue floor pl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2800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p:cTn id="7" dur="500" decel="50000" fill="hold">
                                          <p:stCondLst>
                                            <p:cond delay="0"/>
                                          </p:stCondLst>
                                        </p:cTn>
                                        <p:tgtEl>
                                          <p:spTgt spid="18125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125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125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8125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125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125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125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125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effectLst>
            <a:outerShdw blurRad="63500" dist="35921" dir="2700000" algn="ctr" rotWithShape="0">
              <a:srgbClr val="060400">
                <a:alpha val="74998"/>
              </a:srgbClr>
            </a:outerShdw>
          </a:effectLst>
        </p:spPr>
        <p:txBody>
          <a:bodyPr/>
          <a:lstStyle/>
          <a:p>
            <a:pPr algn="ctr" eaLnBrk="1" hangingPunct="1">
              <a:defRPr/>
            </a:pPr>
            <a:r>
              <a:rPr lang="ar-JO" sz="4000" b="1" dirty="0">
                <a:latin typeface="Arial" panose="020B0604020202020204" pitchFamily="34" charset="0"/>
                <a:ea typeface="+mj-ea"/>
                <a:cs typeface="Arial" panose="020B0604020202020204" pitchFamily="34" charset="0"/>
              </a:rPr>
              <a:t>السبت – نظرة عامة على المحاضرة</a:t>
            </a:r>
            <a:endParaRPr lang="en-US" sz="4000" b="1" dirty="0">
              <a:latin typeface="Arial" panose="020B0604020202020204" pitchFamily="34" charset="0"/>
              <a:ea typeface="+mj-ea"/>
              <a:cs typeface="Arial" panose="020B0604020202020204" pitchFamily="34" charset="0"/>
            </a:endParaRPr>
          </a:p>
        </p:txBody>
      </p:sp>
      <p:sp>
        <p:nvSpPr>
          <p:cNvPr id="240643" name="Rectangle 3"/>
          <p:cNvSpPr>
            <a:spLocks noGrp="1" noChangeArrowheads="1"/>
          </p:cNvSpPr>
          <p:nvPr>
            <p:ph type="body" idx="1"/>
          </p:nvPr>
        </p:nvSpPr>
        <p:spPr>
          <a:xfrm>
            <a:off x="609600" y="1828800"/>
            <a:ext cx="7924800" cy="2895600"/>
          </a:xfrm>
        </p:spPr>
        <p:txBody>
          <a:bodyPr/>
          <a:lstStyle/>
          <a:p>
            <a:pPr algn="r" rtl="1" eaLnBrk="1" hangingPunct="1">
              <a:spcBef>
                <a:spcPct val="75000"/>
              </a:spcBef>
            </a:pPr>
            <a:r>
              <a:rPr lang="ar-JO" sz="2800" b="1" dirty="0">
                <a:latin typeface="Arial" panose="020B0604020202020204" pitchFamily="34" charset="0"/>
                <a:ea typeface="ＭＳ Ｐゴシック" charset="0"/>
                <a:cs typeface="Arial" panose="020B0604020202020204" pitchFamily="34" charset="0"/>
              </a:rPr>
              <a:t>الأهمية بحسب التوراة</a:t>
            </a:r>
          </a:p>
          <a:p>
            <a:pPr algn="r" rtl="1" eaLnBrk="1" hangingPunct="1">
              <a:spcBef>
                <a:spcPct val="75000"/>
              </a:spcBef>
            </a:pPr>
            <a:r>
              <a:rPr lang="ar-JO" sz="2800" b="1" dirty="0">
                <a:latin typeface="Arial" panose="020B0604020202020204" pitchFamily="34" charset="0"/>
                <a:ea typeface="ＭＳ Ｐゴシック" charset="0"/>
                <a:cs typeface="Arial" panose="020B0604020202020204" pitchFamily="34" charset="0"/>
              </a:rPr>
              <a:t>الأهمية في اليهودية / الناموس اليهودي</a:t>
            </a:r>
          </a:p>
          <a:p>
            <a:pPr algn="r" rtl="1" eaLnBrk="1" hangingPunct="1">
              <a:spcBef>
                <a:spcPct val="75000"/>
              </a:spcBef>
            </a:pPr>
            <a:r>
              <a:rPr lang="ar-JO" sz="2800" b="1" dirty="0">
                <a:latin typeface="Arial" panose="020B0604020202020204" pitchFamily="34" charset="0"/>
                <a:ea typeface="ＭＳ Ｐゴシック" charset="0"/>
                <a:cs typeface="Arial" panose="020B0604020202020204" pitchFamily="34" charset="0"/>
              </a:rPr>
              <a:t>الأهمية للمسيحيين</a:t>
            </a:r>
            <a:endParaRPr lang="en-US" sz="2800" b="1" dirty="0">
              <a:latin typeface="Arial" panose="020B0604020202020204" pitchFamily="34" charset="0"/>
              <a:ea typeface="ＭＳ Ｐゴシック" charset="0"/>
              <a:cs typeface="Arial" panose="020B0604020202020204" pitchFamily="34" charset="0"/>
            </a:endParaRPr>
          </a:p>
        </p:txBody>
      </p:sp>
      <p:sp>
        <p:nvSpPr>
          <p:cNvPr id="4" name="Text Box 1031"/>
          <p:cNvSpPr txBox="1">
            <a:spLocks noChangeArrowheads="1"/>
          </p:cNvSpPr>
          <p:nvPr/>
        </p:nvSpPr>
        <p:spPr bwMode="auto">
          <a:xfrm>
            <a:off x="8301038" y="730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b="1" dirty="0">
                <a:latin typeface="Arial" panose="020B0604020202020204" pitchFamily="34" charset="0"/>
                <a:cs typeface="Arial" panose="020B0604020202020204" pitchFamily="34" charset="0"/>
              </a:rPr>
              <a:t>126</a:t>
            </a:r>
            <a:endParaRPr lang="en-US" b="1"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Effect transition="in" filter="blinds(horizontal)">
                                      <p:cBhvr>
                                        <p:cTn id="7" dur="10"/>
                                        <p:tgtEl>
                                          <p:spTgt spid="24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Effect transition="in" filter="blinds(horizontal)">
                                      <p:cBhvr>
                                        <p:cTn id="12" dur="10"/>
                                        <p:tgtEl>
                                          <p:spTgt spid="24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Effect transition="in" filter="blinds(horizontal)">
                                      <p:cBhvr>
                                        <p:cTn id="17" dur="1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descr="synagogueatmeiron(reconstru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6738" name="Rectangle 2"/>
          <p:cNvSpPr>
            <a:spLocks noGrp="1" noChangeArrowheads="1"/>
          </p:cNvSpPr>
          <p:nvPr>
            <p:ph type="title"/>
          </p:nvPr>
        </p:nvSpPr>
        <p:spPr>
          <a:xfrm>
            <a:off x="76200" y="76200"/>
            <a:ext cx="5257800" cy="1017588"/>
          </a:xfrm>
        </p:spPr>
        <p:txBody>
          <a:bodyPr/>
          <a:lstStyle/>
          <a:p>
            <a:pPr eaLnBrk="1" hangingPunct="1">
              <a:defRPr/>
            </a:pPr>
            <a:r>
              <a:rPr lang="ar-JO"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تصميم المجمع</a:t>
            </a:r>
            <a:endParaRPr lang="en-US"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116739" name="Rectangle 3"/>
          <p:cNvSpPr>
            <a:spLocks noGrp="1" noChangeArrowheads="1"/>
          </p:cNvSpPr>
          <p:nvPr>
            <p:ph type="body" idx="1"/>
          </p:nvPr>
        </p:nvSpPr>
        <p:spPr>
          <a:xfrm>
            <a:off x="0" y="5029200"/>
            <a:ext cx="4191000" cy="1828800"/>
          </a:xfrm>
          <a:gradFill rotWithShape="1">
            <a:gsLst>
              <a:gs pos="0">
                <a:srgbClr val="060400">
                  <a:alpha val="69000"/>
                </a:srgbClr>
              </a:gs>
              <a:gs pos="100000">
                <a:srgbClr val="CC9900">
                  <a:gamma/>
                  <a:shade val="46275"/>
                  <a:invGamma/>
                </a:srgbClr>
              </a:gs>
            </a:gsLst>
            <a:lin ang="5400000" scaled="1"/>
          </a:gradFill>
        </p:spPr>
        <p:txBody>
          <a:bodyPr/>
          <a:lstStyle/>
          <a:p>
            <a:pPr algn="r" rtl="1" eaLnBrk="1" hangingPunct="1">
              <a:defRPr/>
            </a:pPr>
            <a:r>
              <a:rPr lang="ar-JO" dirty="0">
                <a:latin typeface="Arial" panose="020B0604020202020204" pitchFamily="34" charset="0"/>
                <a:ea typeface="ＭＳ Ｐゴシック" charset="0"/>
                <a:cs typeface="Arial" panose="020B0604020202020204" pitchFamily="34" charset="0"/>
              </a:rPr>
              <a:t>مقام التوراة</a:t>
            </a:r>
            <a:endParaRPr lang="en-US" dirty="0">
              <a:latin typeface="Arial" panose="020B0604020202020204" pitchFamily="34" charset="0"/>
              <a:ea typeface="ＭＳ Ｐゴシック" charset="0"/>
              <a:cs typeface="Arial" panose="020B0604020202020204" pitchFamily="34" charset="0"/>
            </a:endParaRPr>
          </a:p>
          <a:p>
            <a:pPr algn="r" rtl="1" eaLnBrk="1" hangingPunct="1">
              <a:defRPr/>
            </a:pPr>
            <a:r>
              <a:rPr lang="ar-JO" dirty="0">
                <a:latin typeface="Arial" panose="020B0604020202020204" pitchFamily="34" charset="0"/>
                <a:ea typeface="ＭＳ Ｐゴシック" charset="0"/>
                <a:cs typeface="Arial" panose="020B0604020202020204" pitchFamily="34" charset="0"/>
              </a:rPr>
              <a:t>الطابق الأساسي للرجال</a:t>
            </a:r>
            <a:endParaRPr lang="en-US" dirty="0">
              <a:latin typeface="Arial" panose="020B0604020202020204" pitchFamily="34" charset="0"/>
              <a:ea typeface="ＭＳ Ｐゴシック" charset="0"/>
              <a:cs typeface="Arial" panose="020B0604020202020204" pitchFamily="34" charset="0"/>
            </a:endParaRPr>
          </a:p>
          <a:p>
            <a:pPr algn="r" rtl="1" eaLnBrk="1" hangingPunct="1">
              <a:defRPr/>
            </a:pPr>
            <a:r>
              <a:rPr lang="ar-JO" dirty="0">
                <a:latin typeface="Arial" panose="020B0604020202020204" pitchFamily="34" charset="0"/>
                <a:ea typeface="ＭＳ Ｐゴシック" charset="0"/>
                <a:cs typeface="Arial" panose="020B0604020202020204" pitchFamily="34" charset="0"/>
              </a:rPr>
              <a:t>الشرفة للنساء</a:t>
            </a:r>
            <a:endParaRPr lang="en-US" dirty="0">
              <a:latin typeface="Arial" panose="020B0604020202020204" pitchFamily="34" charset="0"/>
              <a:ea typeface="ＭＳ Ｐゴシック" charset="0"/>
              <a:cs typeface="Arial" panose="020B0604020202020204" pitchFamily="34" charset="0"/>
            </a:endParaRPr>
          </a:p>
        </p:txBody>
      </p:sp>
      <p:sp>
        <p:nvSpPr>
          <p:cNvPr id="115716" name="Line 5"/>
          <p:cNvSpPr>
            <a:spLocks noChangeShapeType="1"/>
          </p:cNvSpPr>
          <p:nvPr/>
        </p:nvSpPr>
        <p:spPr bwMode="auto">
          <a:xfrm flipV="1">
            <a:off x="2590800" y="4267200"/>
            <a:ext cx="228600" cy="914400"/>
          </a:xfrm>
          <a:prstGeom prst="line">
            <a:avLst/>
          </a:prstGeom>
          <a:noFill/>
          <a:ln w="762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15717" name="Text Box 6"/>
          <p:cNvSpPr txBox="1">
            <a:spLocks noChangeArrowheads="1"/>
          </p:cNvSpPr>
          <p:nvPr/>
        </p:nvSpPr>
        <p:spPr bwMode="auto">
          <a:xfrm>
            <a:off x="8397875" y="82550"/>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2000" b="1" dirty="0">
                <a:solidFill>
                  <a:srgbClr val="060400"/>
                </a:solidFill>
                <a:latin typeface="Arial" panose="020B0604020202020204" pitchFamily="34" charset="0"/>
                <a:cs typeface="Arial" panose="020B0604020202020204" pitchFamily="34" charset="0"/>
              </a:rPr>
              <a:t>138</a:t>
            </a:r>
            <a:endParaRPr lang="en-US" sz="2000" b="1" dirty="0">
              <a:solidFill>
                <a:srgbClr val="060400"/>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5" descr="scribe correcting a torah scrol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4147" name="Rectangle 3"/>
          <p:cNvSpPr>
            <a:spLocks noGrp="1" noChangeArrowheads="1"/>
          </p:cNvSpPr>
          <p:nvPr>
            <p:ph type="title"/>
          </p:nvPr>
        </p:nvSpPr>
        <p:spPr>
          <a:xfrm>
            <a:off x="0" y="76200"/>
            <a:ext cx="6324600" cy="914400"/>
          </a:xfrm>
        </p:spPr>
        <p:txBody>
          <a:bodyPr/>
          <a:lstStyle/>
          <a:p>
            <a:pPr eaLnBrk="1" hangingPunct="1">
              <a:defRPr/>
            </a:pPr>
            <a:r>
              <a:rPr lang="ar-JO" dirty="0">
                <a:latin typeface="Arial" panose="020B0604020202020204" pitchFamily="34" charset="0"/>
                <a:ea typeface="ＭＳ Ｐゴシック" charset="0"/>
                <a:cs typeface="Arial" panose="020B0604020202020204" pitchFamily="34" charset="0"/>
              </a:rPr>
              <a:t>قيادة المجمع</a:t>
            </a:r>
            <a:endParaRPr lang="en-US" dirty="0">
              <a:latin typeface="Arial" panose="020B0604020202020204" pitchFamily="34" charset="0"/>
              <a:ea typeface="ＭＳ Ｐゴシック" charset="0"/>
              <a:cs typeface="Arial" panose="020B0604020202020204" pitchFamily="34" charset="0"/>
            </a:endParaRPr>
          </a:p>
        </p:txBody>
      </p:sp>
      <p:sp>
        <p:nvSpPr>
          <p:cNvPr id="134148" name="Text Box 4"/>
          <p:cNvSpPr txBox="1">
            <a:spLocks noChangeArrowheads="1"/>
          </p:cNvSpPr>
          <p:nvPr/>
        </p:nvSpPr>
        <p:spPr bwMode="auto">
          <a:xfrm>
            <a:off x="306388" y="4876800"/>
            <a:ext cx="1936749"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indent="0" algn="r"/>
            <a:r>
              <a:rPr lang="ar-JO" sz="3600" dirty="0">
                <a:latin typeface="Arial" panose="020B0604020202020204" pitchFamily="34" charset="0"/>
                <a:cs typeface="Arial" panose="020B0604020202020204" pitchFamily="34" charset="0"/>
              </a:rPr>
              <a:t>1. الشيوخ</a:t>
            </a:r>
          </a:p>
          <a:p>
            <a:pPr marL="0" indent="0" algn="r"/>
            <a:r>
              <a:rPr lang="ar-JO" sz="3600" dirty="0">
                <a:latin typeface="Arial" panose="020B0604020202020204" pitchFamily="34" charset="0"/>
                <a:cs typeface="Arial" panose="020B0604020202020204" pitchFamily="34" charset="0"/>
              </a:rPr>
              <a:t>2. الحاكم</a:t>
            </a:r>
          </a:p>
          <a:p>
            <a:pPr marL="0" indent="0" algn="r"/>
            <a:r>
              <a:rPr lang="ar-JO" sz="3600" dirty="0">
                <a:latin typeface="Arial" panose="020B0604020202020204" pitchFamily="34" charset="0"/>
                <a:cs typeface="Arial" panose="020B0604020202020204" pitchFamily="34" charset="0"/>
              </a:rPr>
              <a:t>3. الحضور</a:t>
            </a:r>
            <a:endParaRPr lang="en-US" sz="3600" dirty="0">
              <a:latin typeface="Arial" panose="020B0604020202020204" pitchFamily="34" charset="0"/>
              <a:cs typeface="Arial" panose="020B0604020202020204" pitchFamily="34" charset="0"/>
            </a:endParaRPr>
          </a:p>
        </p:txBody>
      </p:sp>
      <p:sp>
        <p:nvSpPr>
          <p:cNvPr id="117764" name="Text Box 6"/>
          <p:cNvSpPr txBox="1">
            <a:spLocks noChangeArrowheads="1"/>
          </p:cNvSpPr>
          <p:nvPr/>
        </p:nvSpPr>
        <p:spPr bwMode="auto">
          <a:xfrm>
            <a:off x="8397875" y="82550"/>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2000" b="1" dirty="0">
                <a:latin typeface="Arial" panose="020B0604020202020204" pitchFamily="34" charset="0"/>
                <a:cs typeface="Arial" panose="020B0604020202020204" pitchFamily="34" charset="0"/>
              </a:rPr>
              <a:t>138</a:t>
            </a:r>
            <a:endParaRPr lang="en-US" sz="20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34148">
                                            <p:txEl>
                                              <p:pRg st="0" end="0"/>
                                            </p:txEl>
                                          </p:spTgt>
                                        </p:tgtEl>
                                        <p:attrNameLst>
                                          <p:attrName>style.visibility</p:attrName>
                                        </p:attrNameLst>
                                      </p:cBhvr>
                                      <p:to>
                                        <p:strVal val="visible"/>
                                      </p:to>
                                    </p:set>
                                    <p:animEffect transition="in" filter="fade">
                                      <p:cBhvr>
                                        <p:cTn id="7" dur="770" decel="100000"/>
                                        <p:tgtEl>
                                          <p:spTgt spid="134148">
                                            <p:txEl>
                                              <p:pRg st="0" end="0"/>
                                            </p:txEl>
                                          </p:spTgt>
                                        </p:tgtEl>
                                      </p:cBhvr>
                                    </p:animEffect>
                                    <p:animScale>
                                      <p:cBhvr>
                                        <p:cTn id="8" dur="770" decel="100000"/>
                                        <p:tgtEl>
                                          <p:spTgt spid="134148">
                                            <p:txEl>
                                              <p:pRg st="0" end="0"/>
                                            </p:txEl>
                                          </p:spTgt>
                                        </p:tgtEl>
                                      </p:cBhvr>
                                      <p:from x="10000" y="10000"/>
                                      <p:to x="200000" y="450000"/>
                                    </p:animScale>
                                    <p:animScale>
                                      <p:cBhvr>
                                        <p:cTn id="9" dur="1230" accel="100000" fill="hold">
                                          <p:stCondLst>
                                            <p:cond delay="770"/>
                                          </p:stCondLst>
                                        </p:cTn>
                                        <p:tgtEl>
                                          <p:spTgt spid="134148">
                                            <p:txEl>
                                              <p:pRg st="0" end="0"/>
                                            </p:txEl>
                                          </p:spTgt>
                                        </p:tgtEl>
                                      </p:cBhvr>
                                      <p:from x="200000" y="450000"/>
                                      <p:to x="100000" y="100000"/>
                                    </p:animScale>
                                    <p:set>
                                      <p:cBhvr>
                                        <p:cTn id="10" dur="770" fill="hold"/>
                                        <p:tgtEl>
                                          <p:spTgt spid="134148">
                                            <p:txEl>
                                              <p:pRg st="0" end="0"/>
                                            </p:txEl>
                                          </p:spTgt>
                                        </p:tgtEl>
                                        <p:attrNameLst>
                                          <p:attrName>ppt_x</p:attrName>
                                        </p:attrNameLst>
                                      </p:cBhvr>
                                      <p:to>
                                        <p:strVal val="(0.5)"/>
                                      </p:to>
                                    </p:set>
                                    <p:anim from="(0.5)" to="(#ppt_x)" calcmode="lin" valueType="num">
                                      <p:cBhvr>
                                        <p:cTn id="11" dur="1230" accel="100000" fill="hold">
                                          <p:stCondLst>
                                            <p:cond delay="770"/>
                                          </p:stCondLst>
                                        </p:cTn>
                                        <p:tgtEl>
                                          <p:spTgt spid="134148">
                                            <p:txEl>
                                              <p:pRg st="0" end="0"/>
                                            </p:txEl>
                                          </p:spTgt>
                                        </p:tgtEl>
                                        <p:attrNameLst>
                                          <p:attrName>ppt_x</p:attrName>
                                        </p:attrNameLst>
                                      </p:cBhvr>
                                    </p:anim>
                                    <p:set>
                                      <p:cBhvr>
                                        <p:cTn id="12" dur="770" fill="hold"/>
                                        <p:tgtEl>
                                          <p:spTgt spid="13414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34148">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34148">
                                            <p:txEl>
                                              <p:pRg st="1" end="1"/>
                                            </p:txEl>
                                          </p:spTgt>
                                        </p:tgtEl>
                                        <p:attrNameLst>
                                          <p:attrName>style.visibility</p:attrName>
                                        </p:attrNameLst>
                                      </p:cBhvr>
                                      <p:to>
                                        <p:strVal val="visible"/>
                                      </p:to>
                                    </p:set>
                                    <p:animEffect transition="in" filter="fade">
                                      <p:cBhvr>
                                        <p:cTn id="18" dur="770" decel="100000"/>
                                        <p:tgtEl>
                                          <p:spTgt spid="134148">
                                            <p:txEl>
                                              <p:pRg st="1" end="1"/>
                                            </p:txEl>
                                          </p:spTgt>
                                        </p:tgtEl>
                                      </p:cBhvr>
                                    </p:animEffect>
                                    <p:animScale>
                                      <p:cBhvr>
                                        <p:cTn id="19" dur="770" decel="100000"/>
                                        <p:tgtEl>
                                          <p:spTgt spid="134148">
                                            <p:txEl>
                                              <p:pRg st="1" end="1"/>
                                            </p:txEl>
                                          </p:spTgt>
                                        </p:tgtEl>
                                      </p:cBhvr>
                                      <p:from x="10000" y="10000"/>
                                      <p:to x="200000" y="450000"/>
                                    </p:animScale>
                                    <p:animScale>
                                      <p:cBhvr>
                                        <p:cTn id="20" dur="1230" accel="100000" fill="hold">
                                          <p:stCondLst>
                                            <p:cond delay="770"/>
                                          </p:stCondLst>
                                        </p:cTn>
                                        <p:tgtEl>
                                          <p:spTgt spid="134148">
                                            <p:txEl>
                                              <p:pRg st="1" end="1"/>
                                            </p:txEl>
                                          </p:spTgt>
                                        </p:tgtEl>
                                      </p:cBhvr>
                                      <p:from x="200000" y="450000"/>
                                      <p:to x="100000" y="100000"/>
                                    </p:animScale>
                                    <p:set>
                                      <p:cBhvr>
                                        <p:cTn id="21" dur="770" fill="hold"/>
                                        <p:tgtEl>
                                          <p:spTgt spid="134148">
                                            <p:txEl>
                                              <p:pRg st="1" end="1"/>
                                            </p:txEl>
                                          </p:spTgt>
                                        </p:tgtEl>
                                        <p:attrNameLst>
                                          <p:attrName>ppt_x</p:attrName>
                                        </p:attrNameLst>
                                      </p:cBhvr>
                                      <p:to>
                                        <p:strVal val="(0.5)"/>
                                      </p:to>
                                    </p:set>
                                    <p:anim from="(0.5)" to="(#ppt_x)" calcmode="lin" valueType="num">
                                      <p:cBhvr>
                                        <p:cTn id="22" dur="1230" accel="100000" fill="hold">
                                          <p:stCondLst>
                                            <p:cond delay="770"/>
                                          </p:stCondLst>
                                        </p:cTn>
                                        <p:tgtEl>
                                          <p:spTgt spid="134148">
                                            <p:txEl>
                                              <p:pRg st="1" end="1"/>
                                            </p:txEl>
                                          </p:spTgt>
                                        </p:tgtEl>
                                        <p:attrNameLst>
                                          <p:attrName>ppt_x</p:attrName>
                                        </p:attrNameLst>
                                      </p:cBhvr>
                                    </p:anim>
                                    <p:set>
                                      <p:cBhvr>
                                        <p:cTn id="23" dur="770" fill="hold"/>
                                        <p:tgtEl>
                                          <p:spTgt spid="134148">
                                            <p:txEl>
                                              <p:pRg st="1" end="1"/>
                                            </p:txEl>
                                          </p:spTgt>
                                        </p:tgtEl>
                                        <p:attrNameLst>
                                          <p:attrName>ppt_y</p:attrName>
                                        </p:attrNameLst>
                                      </p:cBhvr>
                                      <p:to>
                                        <p:strVal val="(#ppt_y+0.4)"/>
                                      </p:to>
                                    </p:set>
                                    <p:anim from="(#ppt_y+0.4)" to="(#ppt_y)" calcmode="lin" valueType="num">
                                      <p:cBhvr>
                                        <p:cTn id="24" dur="1230" accel="100000" fill="hold">
                                          <p:stCondLst>
                                            <p:cond delay="770"/>
                                          </p:stCondLst>
                                        </p:cTn>
                                        <p:tgtEl>
                                          <p:spTgt spid="134148">
                                            <p:txEl>
                                              <p:pRg st="1" end="1"/>
                                            </p:txEl>
                                          </p:spTgt>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134148">
                                            <p:txEl>
                                              <p:pRg st="2" end="2"/>
                                            </p:txEl>
                                          </p:spTgt>
                                        </p:tgtEl>
                                        <p:attrNameLst>
                                          <p:attrName>style.visibility</p:attrName>
                                        </p:attrNameLst>
                                      </p:cBhvr>
                                      <p:to>
                                        <p:strVal val="visible"/>
                                      </p:to>
                                    </p:set>
                                    <p:animEffect transition="in" filter="fade">
                                      <p:cBhvr>
                                        <p:cTn id="29" dur="770" decel="100000"/>
                                        <p:tgtEl>
                                          <p:spTgt spid="134148">
                                            <p:txEl>
                                              <p:pRg st="2" end="2"/>
                                            </p:txEl>
                                          </p:spTgt>
                                        </p:tgtEl>
                                      </p:cBhvr>
                                    </p:animEffect>
                                    <p:animScale>
                                      <p:cBhvr>
                                        <p:cTn id="30" dur="770" decel="100000"/>
                                        <p:tgtEl>
                                          <p:spTgt spid="134148">
                                            <p:txEl>
                                              <p:pRg st="2" end="2"/>
                                            </p:txEl>
                                          </p:spTgt>
                                        </p:tgtEl>
                                      </p:cBhvr>
                                      <p:from x="10000" y="10000"/>
                                      <p:to x="200000" y="450000"/>
                                    </p:animScale>
                                    <p:animScale>
                                      <p:cBhvr>
                                        <p:cTn id="31" dur="1230" accel="100000" fill="hold">
                                          <p:stCondLst>
                                            <p:cond delay="770"/>
                                          </p:stCondLst>
                                        </p:cTn>
                                        <p:tgtEl>
                                          <p:spTgt spid="134148">
                                            <p:txEl>
                                              <p:pRg st="2" end="2"/>
                                            </p:txEl>
                                          </p:spTgt>
                                        </p:tgtEl>
                                      </p:cBhvr>
                                      <p:from x="200000" y="450000"/>
                                      <p:to x="100000" y="100000"/>
                                    </p:animScale>
                                    <p:set>
                                      <p:cBhvr>
                                        <p:cTn id="32" dur="770" fill="hold"/>
                                        <p:tgtEl>
                                          <p:spTgt spid="134148">
                                            <p:txEl>
                                              <p:pRg st="2" end="2"/>
                                            </p:txEl>
                                          </p:spTgt>
                                        </p:tgtEl>
                                        <p:attrNameLst>
                                          <p:attrName>ppt_x</p:attrName>
                                        </p:attrNameLst>
                                      </p:cBhvr>
                                      <p:to>
                                        <p:strVal val="(0.5)"/>
                                      </p:to>
                                    </p:set>
                                    <p:anim from="(0.5)" to="(#ppt_x)" calcmode="lin" valueType="num">
                                      <p:cBhvr>
                                        <p:cTn id="33" dur="1230" accel="100000" fill="hold">
                                          <p:stCondLst>
                                            <p:cond delay="770"/>
                                          </p:stCondLst>
                                        </p:cTn>
                                        <p:tgtEl>
                                          <p:spTgt spid="134148">
                                            <p:txEl>
                                              <p:pRg st="2" end="2"/>
                                            </p:txEl>
                                          </p:spTgt>
                                        </p:tgtEl>
                                        <p:attrNameLst>
                                          <p:attrName>ppt_x</p:attrName>
                                        </p:attrNameLst>
                                      </p:cBhvr>
                                    </p:anim>
                                    <p:set>
                                      <p:cBhvr>
                                        <p:cTn id="34" dur="770" fill="hold"/>
                                        <p:tgtEl>
                                          <p:spTgt spid="134148">
                                            <p:txEl>
                                              <p:pRg st="2" end="2"/>
                                            </p:txEl>
                                          </p:spTgt>
                                        </p:tgtEl>
                                        <p:attrNameLst>
                                          <p:attrName>ppt_y</p:attrName>
                                        </p:attrNameLst>
                                      </p:cBhvr>
                                      <p:to>
                                        <p:strVal val="(#ppt_y+0.4)"/>
                                      </p:to>
                                    </p:set>
                                    <p:anim from="(#ppt_y+0.4)" to="(#ppt_y)" calcmode="lin" valueType="num">
                                      <p:cBhvr>
                                        <p:cTn id="35" dur="1230" accel="100000" fill="hold">
                                          <p:stCondLst>
                                            <p:cond delay="770"/>
                                          </p:stCondLst>
                                        </p:cTn>
                                        <p:tgtEl>
                                          <p:spTgt spid="134148">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034" descr="modern synagogue floor pla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63975" y="0"/>
            <a:ext cx="52800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9810" name="Picture 1033" descr="interior of a synagogu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0386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179" name="Rectangle 1035"/>
          <p:cNvSpPr>
            <a:spLocks noChangeArrowheads="1"/>
          </p:cNvSpPr>
          <p:nvPr/>
        </p:nvSpPr>
        <p:spPr bwMode="auto">
          <a:xfrm>
            <a:off x="0" y="0"/>
            <a:ext cx="9144000" cy="6858000"/>
          </a:xfrm>
          <a:prstGeom prst="rect">
            <a:avLst/>
          </a:prstGeom>
          <a:gradFill rotWithShape="1">
            <a:gsLst>
              <a:gs pos="0">
                <a:schemeClr val="bg2">
                  <a:alpha val="46001"/>
                </a:schemeClr>
              </a:gs>
              <a:gs pos="100000">
                <a:schemeClr val="bg2">
                  <a:gamma/>
                  <a:shade val="46275"/>
                  <a:invGamma/>
                  <a:alpha val="46001"/>
                </a:schemeClr>
              </a:gs>
            </a:gsLst>
            <a:lin ang="5400000" scaled="1"/>
          </a:gradFill>
          <a:ln w="9525">
            <a:noFill/>
            <a:miter lim="800000"/>
            <a:headEnd/>
            <a:tailEnd/>
          </a:ln>
          <a:effectLst/>
        </p:spPr>
        <p:txBody>
          <a:bodyPr wrap="none" anchor="ctr"/>
          <a:lstStyle/>
          <a:p>
            <a:pPr>
              <a:defRPr/>
            </a:pPr>
            <a:endParaRPr lang="en-US">
              <a:latin typeface="Arial"/>
              <a:ea typeface="+mn-ea"/>
              <a:cs typeface="Arial"/>
            </a:endParaRPr>
          </a:p>
        </p:txBody>
      </p:sp>
      <p:sp>
        <p:nvSpPr>
          <p:cNvPr id="119812" name="Rectangle 1"/>
          <p:cNvSpPr>
            <a:spLocks noChangeArrowheads="1"/>
          </p:cNvSpPr>
          <p:nvPr/>
        </p:nvSpPr>
        <p:spPr bwMode="auto">
          <a:xfrm>
            <a:off x="-71438" y="-26988"/>
            <a:ext cx="9251951" cy="6956426"/>
          </a:xfrm>
          <a:prstGeom prst="rect">
            <a:avLst/>
          </a:prstGeom>
          <a:solidFill>
            <a:srgbClr val="060400">
              <a:alpha val="38823"/>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latin typeface="Arial" charset="0"/>
              <a:cs typeface="Arial" charset="0"/>
            </a:endParaRPr>
          </a:p>
        </p:txBody>
      </p:sp>
      <p:sp>
        <p:nvSpPr>
          <p:cNvPr id="135172" name="Text Box 1028"/>
          <p:cNvSpPr txBox="1">
            <a:spLocks noChangeArrowheads="1"/>
          </p:cNvSpPr>
          <p:nvPr/>
        </p:nvSpPr>
        <p:spPr bwMode="auto">
          <a:xfrm>
            <a:off x="3810000" y="1828800"/>
            <a:ext cx="5334000" cy="4032250"/>
          </a:xfrm>
          <a:prstGeom prst="rect">
            <a:avLst/>
          </a:prstGeom>
          <a:noFill/>
          <a:ln w="9525">
            <a:noFill/>
            <a:miter lim="800000"/>
            <a:headEnd/>
            <a:tailEnd/>
          </a:ln>
          <a:effectLst>
            <a:outerShdw blurRad="63500" dist="38099" dir="2700000" algn="ctr" rotWithShape="0">
              <a:srgbClr val="060400">
                <a:alpha val="74998"/>
              </a:srgbClr>
            </a:outerShdw>
          </a:effectLst>
        </p:spPr>
        <p:txBody>
          <a:bodyPr wrap="square">
            <a:spAutoFit/>
          </a:bodyPr>
          <a:lstStyle/>
          <a:p>
            <a:pPr marL="342900" indent="-342900" algn="r" rtl="1">
              <a:buFontTx/>
              <a:buChar char="•"/>
              <a:defRPr/>
            </a:pPr>
            <a:r>
              <a:rPr lang="ar-JO" sz="3200" b="1" dirty="0">
                <a:latin typeface="Arial"/>
                <a:ea typeface="+mn-ea"/>
                <a:cs typeface="Arial"/>
              </a:rPr>
              <a:t>المسيحيون</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الجنسين معاً</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البيوت</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تلقائي</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غير سياسي</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لا تأديب جسدي</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الأحد</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يشبه السماء</a:t>
            </a:r>
            <a:endParaRPr lang="en-US" sz="3200" b="1" dirty="0">
              <a:latin typeface="Arial"/>
              <a:ea typeface="+mn-ea"/>
              <a:cs typeface="Arial"/>
            </a:endParaRPr>
          </a:p>
        </p:txBody>
      </p:sp>
      <p:sp>
        <p:nvSpPr>
          <p:cNvPr id="135174" name="Text Box 1030"/>
          <p:cNvSpPr txBox="1">
            <a:spLocks noChangeArrowheads="1"/>
          </p:cNvSpPr>
          <p:nvPr/>
        </p:nvSpPr>
        <p:spPr bwMode="auto">
          <a:xfrm>
            <a:off x="304800" y="1828800"/>
            <a:ext cx="4038600" cy="4032250"/>
          </a:xfrm>
          <a:prstGeom prst="rect">
            <a:avLst/>
          </a:prstGeom>
          <a:noFill/>
          <a:ln w="9525">
            <a:noFill/>
            <a:miter lim="800000"/>
            <a:headEnd/>
            <a:tailEnd/>
          </a:ln>
          <a:effectLst>
            <a:outerShdw blurRad="63500" dist="38099" dir="2700000" algn="ctr" rotWithShape="0">
              <a:srgbClr val="060400">
                <a:alpha val="74998"/>
              </a:srgbClr>
            </a:outerShdw>
          </a:effectLst>
        </p:spPr>
        <p:txBody>
          <a:bodyPr>
            <a:spAutoFit/>
          </a:bodyPr>
          <a:lstStyle/>
          <a:p>
            <a:pPr marL="342900" indent="-342900" algn="r" rtl="1">
              <a:buFontTx/>
              <a:buChar char="•"/>
              <a:defRPr/>
            </a:pPr>
            <a:r>
              <a:rPr lang="ar-JO" sz="3200" b="1" dirty="0">
                <a:latin typeface="Arial"/>
                <a:ea typeface="+mn-ea"/>
                <a:cs typeface="Arial"/>
              </a:rPr>
              <a:t>اليهود</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منفصلين</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المبنى</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منظم</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سياسي</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ضرب</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السبت</a:t>
            </a:r>
            <a:endParaRPr lang="en-US" sz="3200" b="1" dirty="0">
              <a:latin typeface="Arial"/>
              <a:ea typeface="+mn-ea"/>
              <a:cs typeface="Arial"/>
            </a:endParaRPr>
          </a:p>
          <a:p>
            <a:pPr marL="342900" indent="-342900" algn="r" rtl="1">
              <a:buFontTx/>
              <a:buChar char="•"/>
              <a:defRPr/>
            </a:pPr>
            <a:r>
              <a:rPr lang="ar-JO" sz="3200" b="1" dirty="0">
                <a:latin typeface="Arial"/>
                <a:ea typeface="+mn-ea"/>
                <a:cs typeface="Arial"/>
              </a:rPr>
              <a:t>يشبه الهيكل</a:t>
            </a:r>
            <a:endParaRPr lang="en-US" sz="3200" b="1" dirty="0">
              <a:latin typeface="Arial"/>
              <a:ea typeface="+mn-ea"/>
              <a:cs typeface="Arial"/>
            </a:endParaRPr>
          </a:p>
        </p:txBody>
      </p:sp>
      <p:sp>
        <p:nvSpPr>
          <p:cNvPr id="135171" name="Rectangle 1027"/>
          <p:cNvSpPr>
            <a:spLocks noGrp="1" noChangeArrowheads="1"/>
          </p:cNvSpPr>
          <p:nvPr>
            <p:ph type="title"/>
          </p:nvPr>
        </p:nvSpPr>
        <p:spPr>
          <a:xfrm>
            <a:off x="0" y="228600"/>
            <a:ext cx="9144000" cy="1249363"/>
          </a:xfrm>
          <a:effectLst>
            <a:outerShdw blurRad="63500" dist="38099" dir="2700000" algn="ctr" rotWithShape="0">
              <a:srgbClr val="060400">
                <a:alpha val="74998"/>
              </a:srgbClr>
            </a:outerShdw>
          </a:effectLst>
        </p:spPr>
        <p:txBody>
          <a:bodyPr/>
          <a:lstStyle/>
          <a:p>
            <a:pPr eaLnBrk="1" hangingPunct="1">
              <a:defRPr/>
            </a:pPr>
            <a:r>
              <a:rPr lang="ar-JO" b="1" dirty="0">
                <a:solidFill>
                  <a:schemeClr val="tx1"/>
                </a:solidFill>
                <a:latin typeface="Arial"/>
                <a:ea typeface="ＭＳ Ｐゴシック" charset="0"/>
                <a:cs typeface="Arial"/>
              </a:rPr>
              <a:t>المجمع والكنيسة: تباينات</a:t>
            </a:r>
            <a:endParaRPr lang="en-US" b="1" dirty="0">
              <a:solidFill>
                <a:schemeClr val="tx1"/>
              </a:solidFill>
              <a:latin typeface="Arial"/>
              <a:ea typeface="ＭＳ Ｐゴシック" charset="0"/>
              <a:cs typeface="Arial"/>
            </a:endParaRPr>
          </a:p>
        </p:txBody>
      </p:sp>
      <p:sp>
        <p:nvSpPr>
          <p:cNvPr id="135180" name="Text Box 1036"/>
          <p:cNvSpPr txBox="1">
            <a:spLocks noChangeArrowheads="1"/>
          </p:cNvSpPr>
          <p:nvPr/>
        </p:nvSpPr>
        <p:spPr bwMode="auto">
          <a:xfrm>
            <a:off x="8397875" y="82550"/>
            <a:ext cx="617477" cy="400110"/>
          </a:xfrm>
          <a:prstGeom prst="rect">
            <a:avLst/>
          </a:prstGeom>
          <a:noFill/>
          <a:ln w="9525">
            <a:noFill/>
            <a:miter lim="800000"/>
            <a:headEnd/>
            <a:tailEnd/>
          </a:ln>
          <a:effectLst>
            <a:outerShdw blurRad="63500" dist="38099" dir="2700000" algn="ctr" rotWithShape="0">
              <a:srgbClr val="060400">
                <a:alpha val="74998"/>
              </a:srgbClr>
            </a:outerShdw>
          </a:effectLst>
        </p:spPr>
        <p:txBody>
          <a:bodyPr wrap="none">
            <a:spAutoFit/>
          </a:bodyPr>
          <a:lstStyle/>
          <a:p>
            <a:pPr>
              <a:defRPr/>
            </a:pPr>
            <a:r>
              <a:rPr lang="ar-JO" sz="2000" b="1" dirty="0">
                <a:latin typeface="Arial"/>
                <a:ea typeface="+mn-ea"/>
                <a:cs typeface="Arial"/>
              </a:rPr>
              <a:t>139</a:t>
            </a:r>
            <a:endParaRPr lang="en-US" sz="2000" b="1" dirty="0">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35174"/>
                                        </p:tgtEl>
                                        <p:attrNameLst>
                                          <p:attrName>style.visibility</p:attrName>
                                        </p:attrNameLst>
                                      </p:cBhvr>
                                      <p:to>
                                        <p:strVal val="visible"/>
                                      </p:to>
                                    </p:set>
                                    <p:anim to="" calcmode="lin" valueType="num">
                                      <p:cBhvr>
                                        <p:cTn id="7" dur="1" fill="hold"/>
                                        <p:tgtEl>
                                          <p:spTgt spid="135174"/>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35172"/>
                                        </p:tgtEl>
                                        <p:attrNameLst>
                                          <p:attrName>style.visibility</p:attrName>
                                        </p:attrNameLst>
                                      </p:cBhvr>
                                      <p:to>
                                        <p:strVal val="visible"/>
                                      </p:to>
                                    </p:set>
                                    <p:anim to="" calcmode="lin" valueType="num">
                                      <p:cBhvr>
                                        <p:cTn id="12" dur="1" fill="hold"/>
                                        <p:tgtEl>
                                          <p:spTgt spid="13517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autoUpdateAnimBg="0"/>
      <p:bldP spid="13517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wooden synagog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195" name="Rectangle 3"/>
          <p:cNvSpPr>
            <a:spLocks noGrp="1" noChangeArrowheads="1"/>
          </p:cNvSpPr>
          <p:nvPr>
            <p:ph type="title"/>
          </p:nvPr>
        </p:nvSpPr>
        <p:spPr>
          <a:xfrm>
            <a:off x="0" y="228600"/>
            <a:ext cx="9144000" cy="1249363"/>
          </a:xfrm>
        </p:spPr>
        <p:txBody>
          <a:bodyPr/>
          <a:lstStyle/>
          <a:p>
            <a:pPr eaLnBrk="1" hangingPunct="1">
              <a:defRPr/>
            </a:pPr>
            <a:r>
              <a:rPr lang="ar-JO" sz="4000" b="1"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المجمع والكنيسة: مقارنات</a:t>
            </a:r>
            <a:endParaRPr lang="en-US" sz="4000" b="1"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136196" name="Text Box 4"/>
          <p:cNvSpPr txBox="1">
            <a:spLocks noChangeArrowheads="1"/>
          </p:cNvSpPr>
          <p:nvPr/>
        </p:nvSpPr>
        <p:spPr bwMode="auto">
          <a:xfrm>
            <a:off x="1981200" y="1295400"/>
            <a:ext cx="3794629" cy="2308324"/>
          </a:xfrm>
          <a:prstGeom prst="rect">
            <a:avLst/>
          </a:prstGeom>
          <a:noFill/>
          <a:ln w="9525">
            <a:noFill/>
            <a:miter lim="800000"/>
            <a:headEnd/>
            <a:tailEnd/>
          </a:ln>
          <a:effectLst/>
        </p:spPr>
        <p:txBody>
          <a:bodyPr wrap="none">
            <a:spAutoFit/>
          </a:bodyPr>
          <a:lstStyle/>
          <a:p>
            <a:pPr algn="r">
              <a:defRPr/>
            </a:pPr>
            <a:r>
              <a:rPr lang="ar-JO" sz="3600" b="1" dirty="0">
                <a:effectLst>
                  <a:glow rad="228600">
                    <a:srgbClr val="060400"/>
                  </a:glow>
                  <a:outerShdw blurRad="50800" dist="63500" dir="2700000" algn="tl" rotWithShape="0">
                    <a:srgbClr val="000000">
                      <a:alpha val="96000"/>
                    </a:srgbClr>
                  </a:outerShdw>
                </a:effectLst>
                <a:latin typeface="Arial"/>
                <a:ea typeface="+mn-ea"/>
                <a:cs typeface="Arial"/>
              </a:rPr>
              <a:t>1. واحد في كل قرية</a:t>
            </a:r>
          </a:p>
          <a:p>
            <a:pPr algn="r">
              <a:defRPr/>
            </a:pPr>
            <a:r>
              <a:rPr lang="ar-JO" sz="3600" b="1" dirty="0">
                <a:effectLst>
                  <a:glow rad="228600">
                    <a:srgbClr val="060400"/>
                  </a:glow>
                  <a:outerShdw blurRad="50800" dist="63500" dir="2700000" algn="tl" rotWithShape="0">
                    <a:srgbClr val="000000">
                      <a:alpha val="96000"/>
                    </a:srgbClr>
                  </a:outerShdw>
                </a:effectLst>
                <a:latin typeface="Arial"/>
                <a:ea typeface="+mn-ea"/>
                <a:cs typeface="Arial"/>
              </a:rPr>
              <a:t>2. الشيوخ</a:t>
            </a:r>
          </a:p>
          <a:p>
            <a:pPr algn="r">
              <a:defRPr/>
            </a:pPr>
            <a:r>
              <a:rPr lang="ar-JO" sz="3600" b="1" dirty="0">
                <a:effectLst>
                  <a:glow rad="228600">
                    <a:srgbClr val="060400"/>
                  </a:glow>
                  <a:outerShdw blurRad="50800" dist="63500" dir="2700000" algn="tl" rotWithShape="0">
                    <a:srgbClr val="000000">
                      <a:alpha val="96000"/>
                    </a:srgbClr>
                  </a:outerShdw>
                </a:effectLst>
                <a:latin typeface="Arial"/>
                <a:ea typeface="+mn-ea"/>
                <a:cs typeface="Arial"/>
              </a:rPr>
              <a:t>3. منبر، مقاعد وأضواء</a:t>
            </a:r>
          </a:p>
          <a:p>
            <a:pPr algn="r">
              <a:defRPr/>
            </a:pPr>
            <a:r>
              <a:rPr lang="ar-JO" sz="3600" b="1" dirty="0">
                <a:effectLst>
                  <a:glow rad="228600">
                    <a:srgbClr val="060400"/>
                  </a:glow>
                  <a:outerShdw blurRad="50800" dist="63500" dir="2700000" algn="tl" rotWithShape="0">
                    <a:srgbClr val="000000">
                      <a:alpha val="96000"/>
                    </a:srgbClr>
                  </a:outerShdw>
                </a:effectLst>
                <a:latin typeface="Arial"/>
                <a:ea typeface="+mn-ea"/>
                <a:cs typeface="Arial"/>
              </a:rPr>
              <a:t>4. ترتيب الخدمة</a:t>
            </a:r>
            <a:endParaRPr lang="en-US" sz="3600" b="1" dirty="0">
              <a:effectLst>
                <a:glow rad="228600">
                  <a:srgbClr val="060400"/>
                </a:glow>
                <a:outerShdw blurRad="50800" dist="63500" dir="2700000" algn="tl" rotWithShape="0">
                  <a:srgbClr val="000000">
                    <a:alpha val="96000"/>
                  </a:srgbClr>
                </a:outerShdw>
              </a:effectLst>
              <a:latin typeface="Arial"/>
              <a:ea typeface="+mn-ea"/>
              <a:cs typeface="Arial"/>
            </a:endParaRPr>
          </a:p>
        </p:txBody>
      </p:sp>
      <p:sp>
        <p:nvSpPr>
          <p:cNvPr id="121860" name="Text Box 5"/>
          <p:cNvSpPr txBox="1">
            <a:spLocks noChangeArrowheads="1"/>
          </p:cNvSpPr>
          <p:nvPr/>
        </p:nvSpPr>
        <p:spPr bwMode="auto">
          <a:xfrm>
            <a:off x="8397875" y="82550"/>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sz="2000" b="1" dirty="0">
                <a:solidFill>
                  <a:schemeClr val="bg1"/>
                </a:solidFill>
              </a:rPr>
              <a:t>139</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1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0" y="0"/>
            <a:ext cx="4572000" cy="6858000"/>
          </a:xfrm>
          <a:prstGeom prst="rect">
            <a:avLst/>
          </a:prstGeom>
          <a:solidFill>
            <a:schemeClr val="accent6"/>
          </a:solidFill>
          <a:ln w="9525">
            <a:solidFill>
              <a:schemeClr val="tx1"/>
            </a:solidFill>
            <a:miter lim="800000"/>
            <a:headEnd/>
            <a:tailEnd/>
          </a:ln>
          <a:effectLst/>
        </p:spPr>
        <p:txBody>
          <a:bodyPr wrap="none" anchor="ctr"/>
          <a:lstStyle/>
          <a:p>
            <a:pPr>
              <a:defRPr/>
            </a:pPr>
            <a:endParaRPr lang="en-US" sz="2400">
              <a:solidFill>
                <a:srgbClr val="000000"/>
              </a:solidFill>
              <a:effectLst>
                <a:glow rad="228600">
                  <a:schemeClr val="tx1"/>
                </a:glow>
              </a:effectLst>
              <a:latin typeface="Arial" panose="020B0604020202020204" pitchFamily="34" charset="0"/>
              <a:ea typeface="+mn-ea"/>
              <a:cs typeface="Arial" panose="020B0604020202020204" pitchFamily="34" charset="0"/>
            </a:endParaRPr>
          </a:p>
        </p:txBody>
      </p:sp>
      <p:pic>
        <p:nvPicPr>
          <p:cNvPr id="123906" name="Picture 3"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7" name="Rectangle 15"/>
          <p:cNvSpPr>
            <a:spLocks noGrp="1" noChangeArrowheads="1"/>
          </p:cNvSpPr>
          <p:nvPr>
            <p:ph type="title" idx="4294967295"/>
          </p:nvPr>
        </p:nvSpPr>
        <p:spPr>
          <a:xfrm>
            <a:off x="-152400" y="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ترتيب الخدمة</a:t>
            </a:r>
            <a:endParaRPr lang="en-US" sz="1800"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endParaRPr>
          </a:p>
        </p:txBody>
      </p:sp>
      <p:sp>
        <p:nvSpPr>
          <p:cNvPr id="3086" name="Text Box 14"/>
          <p:cNvSpPr txBox="1">
            <a:spLocks noChangeArrowheads="1"/>
          </p:cNvSpPr>
          <p:nvPr/>
        </p:nvSpPr>
        <p:spPr bwMode="auto">
          <a:xfrm>
            <a:off x="8153400" y="0"/>
            <a:ext cx="838200" cy="461963"/>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b="1" dirty="0">
                <a:solidFill>
                  <a:srgbClr val="FFFFFF"/>
                </a:solidFill>
                <a:effectLst>
                  <a:glow rad="228600">
                    <a:schemeClr val="tx1"/>
                  </a:glow>
                </a:effectLst>
                <a:latin typeface="Arial" panose="020B0604020202020204" pitchFamily="34" charset="0"/>
                <a:cs typeface="Arial" panose="020B0604020202020204" pitchFamily="34" charset="0"/>
              </a:rPr>
              <a:t>139</a:t>
            </a:r>
            <a:endParaRPr lang="en-US"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88" name="Text Box 16"/>
          <p:cNvSpPr txBox="1">
            <a:spLocks noChangeArrowheads="1"/>
          </p:cNvSpPr>
          <p:nvPr/>
        </p:nvSpPr>
        <p:spPr bwMode="auto">
          <a:xfrm>
            <a:off x="304800" y="762000"/>
            <a:ext cx="4038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dirty="0">
                <a:solidFill>
                  <a:srgbClr val="FFFF00"/>
                </a:solidFill>
                <a:effectLst>
                  <a:glow rad="228600">
                    <a:schemeClr val="tx1"/>
                  </a:glow>
                </a:effectLst>
                <a:latin typeface="Arial" panose="020B0604020202020204" pitchFamily="34" charset="0"/>
                <a:cs typeface="Arial" panose="020B0604020202020204" pitchFamily="34" charset="0"/>
              </a:rPr>
              <a:t>المجمع</a:t>
            </a:r>
            <a:endParaRPr lang="en-US" sz="3200" b="1" dirty="0">
              <a:solidFill>
                <a:srgbClr val="FFFF00"/>
              </a:solidFill>
              <a:effectLst>
                <a:glow rad="228600">
                  <a:schemeClr val="tx1"/>
                </a:glow>
              </a:effectLst>
              <a:latin typeface="Arial" panose="020B0604020202020204" pitchFamily="34" charset="0"/>
              <a:cs typeface="Arial" panose="020B0604020202020204" pitchFamily="34" charset="0"/>
            </a:endParaRPr>
          </a:p>
        </p:txBody>
      </p:sp>
      <p:sp>
        <p:nvSpPr>
          <p:cNvPr id="3089" name="Text Box 17"/>
          <p:cNvSpPr txBox="1">
            <a:spLocks noChangeArrowheads="1"/>
          </p:cNvSpPr>
          <p:nvPr/>
        </p:nvSpPr>
        <p:spPr bwMode="auto">
          <a:xfrm>
            <a:off x="4572000" y="762000"/>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dirty="0">
                <a:solidFill>
                  <a:srgbClr val="FFFF00"/>
                </a:solidFill>
                <a:effectLst>
                  <a:glow rad="228600">
                    <a:schemeClr val="tx1"/>
                  </a:glow>
                </a:effectLst>
                <a:latin typeface="Arial" panose="020B0604020202020204" pitchFamily="34" charset="0"/>
                <a:cs typeface="Arial" panose="020B0604020202020204" pitchFamily="34" charset="0"/>
              </a:rPr>
              <a:t>الكنيسة</a:t>
            </a:r>
            <a:endParaRPr lang="en-US" sz="3200" b="1" dirty="0">
              <a:solidFill>
                <a:srgbClr val="FFFF00"/>
              </a:solidFill>
              <a:effectLst>
                <a:glow rad="228600">
                  <a:schemeClr val="tx1"/>
                </a:glow>
              </a:effectLst>
              <a:latin typeface="Arial" panose="020B0604020202020204" pitchFamily="34" charset="0"/>
              <a:cs typeface="Arial" panose="020B0604020202020204" pitchFamily="34" charset="0"/>
            </a:endParaRPr>
          </a:p>
        </p:txBody>
      </p:sp>
      <p:sp>
        <p:nvSpPr>
          <p:cNvPr id="3090" name="Text Box 18"/>
          <p:cNvSpPr txBox="1">
            <a:spLocks noChangeArrowheads="1"/>
          </p:cNvSpPr>
          <p:nvPr/>
        </p:nvSpPr>
        <p:spPr bwMode="auto">
          <a:xfrm>
            <a:off x="304800" y="1447800"/>
            <a:ext cx="4038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دعوة للعبادة</a:t>
            </a:r>
            <a:endParaRPr lang="en-US" sz="28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1" name="Text Box 19"/>
          <p:cNvSpPr txBox="1">
            <a:spLocks noChangeArrowheads="1"/>
          </p:cNvSpPr>
          <p:nvPr/>
        </p:nvSpPr>
        <p:spPr bwMode="auto">
          <a:xfrm>
            <a:off x="4572000" y="1447800"/>
            <a:ext cx="45720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مشابه (الدعوة)</a:t>
            </a:r>
            <a:endParaRPr lang="en-US" sz="28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2" name="Text Box 20"/>
          <p:cNvSpPr txBox="1">
            <a:spLocks noChangeArrowheads="1"/>
          </p:cNvSpPr>
          <p:nvPr/>
        </p:nvSpPr>
        <p:spPr bwMode="auto">
          <a:xfrm>
            <a:off x="304800" y="2133600"/>
            <a:ext cx="43434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السماع (تث 6: 4)</a:t>
            </a:r>
            <a:endParaRPr lang="en-US" sz="28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3" name="Text Box 21"/>
          <p:cNvSpPr txBox="1">
            <a:spLocks noChangeArrowheads="1"/>
          </p:cNvSpPr>
          <p:nvPr/>
        </p:nvSpPr>
        <p:spPr bwMode="auto">
          <a:xfrm>
            <a:off x="4572000" y="2133600"/>
            <a:ext cx="45720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المرسوم (في 2: 6-11)</a:t>
            </a:r>
            <a:endParaRPr lang="en-US" sz="2800" b="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090"/>
                                        </p:tgtEl>
                                        <p:attrNameLst>
                                          <p:attrName>style.visibility</p:attrName>
                                        </p:attrNameLst>
                                      </p:cBhvr>
                                      <p:to>
                                        <p:strVal val="visible"/>
                                      </p:to>
                                    </p:set>
                                    <p:anim calcmode="lin" valueType="num">
                                      <p:cBhvr>
                                        <p:cTn id="7" dur="1000" fill="hold"/>
                                        <p:tgtEl>
                                          <p:spTgt spid="3090"/>
                                        </p:tgtEl>
                                        <p:attrNameLst>
                                          <p:attrName>ppt_w</p:attrName>
                                        </p:attrNameLst>
                                      </p:cBhvr>
                                      <p:tavLst>
                                        <p:tav tm="0">
                                          <p:val>
                                            <p:fltVal val="0"/>
                                          </p:val>
                                        </p:tav>
                                        <p:tav tm="100000">
                                          <p:val>
                                            <p:strVal val="#ppt_w"/>
                                          </p:val>
                                        </p:tav>
                                      </p:tavLst>
                                    </p:anim>
                                    <p:anim calcmode="lin" valueType="num">
                                      <p:cBhvr>
                                        <p:cTn id="8" dur="1000" fill="hold"/>
                                        <p:tgtEl>
                                          <p:spTgt spid="3090"/>
                                        </p:tgtEl>
                                        <p:attrNameLst>
                                          <p:attrName>ppt_h</p:attrName>
                                        </p:attrNameLst>
                                      </p:cBhvr>
                                      <p:tavLst>
                                        <p:tav tm="0">
                                          <p:val>
                                            <p:fltVal val="0"/>
                                          </p:val>
                                        </p:tav>
                                        <p:tav tm="100000">
                                          <p:val>
                                            <p:strVal val="#ppt_h"/>
                                          </p:val>
                                        </p:tav>
                                      </p:tavLst>
                                    </p:anim>
                                    <p:anim calcmode="lin" valueType="num">
                                      <p:cBhvr>
                                        <p:cTn id="9" dur="1000" fill="hold"/>
                                        <p:tgtEl>
                                          <p:spTgt spid="30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091"/>
                                        </p:tgtEl>
                                        <p:attrNameLst>
                                          <p:attrName>style.visibility</p:attrName>
                                        </p:attrNameLst>
                                      </p:cBhvr>
                                      <p:to>
                                        <p:strVal val="visible"/>
                                      </p:to>
                                    </p:set>
                                    <p:anim calcmode="lin" valueType="num">
                                      <p:cBhvr>
                                        <p:cTn id="15" dur="1000" fill="hold"/>
                                        <p:tgtEl>
                                          <p:spTgt spid="3091"/>
                                        </p:tgtEl>
                                        <p:attrNameLst>
                                          <p:attrName>ppt_w</p:attrName>
                                        </p:attrNameLst>
                                      </p:cBhvr>
                                      <p:tavLst>
                                        <p:tav tm="0">
                                          <p:val>
                                            <p:fltVal val="0"/>
                                          </p:val>
                                        </p:tav>
                                        <p:tav tm="100000">
                                          <p:val>
                                            <p:strVal val="#ppt_w"/>
                                          </p:val>
                                        </p:tav>
                                      </p:tavLst>
                                    </p:anim>
                                    <p:anim calcmode="lin" valueType="num">
                                      <p:cBhvr>
                                        <p:cTn id="16" dur="1000" fill="hold"/>
                                        <p:tgtEl>
                                          <p:spTgt spid="3091"/>
                                        </p:tgtEl>
                                        <p:attrNameLst>
                                          <p:attrName>ppt_h</p:attrName>
                                        </p:attrNameLst>
                                      </p:cBhvr>
                                      <p:tavLst>
                                        <p:tav tm="0">
                                          <p:val>
                                            <p:fltVal val="0"/>
                                          </p:val>
                                        </p:tav>
                                        <p:tav tm="100000">
                                          <p:val>
                                            <p:strVal val="#ppt_h"/>
                                          </p:val>
                                        </p:tav>
                                      </p:tavLst>
                                    </p:anim>
                                    <p:anim calcmode="lin" valueType="num">
                                      <p:cBhvr>
                                        <p:cTn id="17" dur="1000" fill="hold"/>
                                        <p:tgtEl>
                                          <p:spTgt spid="309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092"/>
                                        </p:tgtEl>
                                        <p:attrNameLst>
                                          <p:attrName>style.visibility</p:attrName>
                                        </p:attrNameLst>
                                      </p:cBhvr>
                                      <p:to>
                                        <p:strVal val="visible"/>
                                      </p:to>
                                    </p:set>
                                    <p:anim calcmode="lin" valueType="num">
                                      <p:cBhvr>
                                        <p:cTn id="23" dur="1000" fill="hold"/>
                                        <p:tgtEl>
                                          <p:spTgt spid="3092"/>
                                        </p:tgtEl>
                                        <p:attrNameLst>
                                          <p:attrName>ppt_w</p:attrName>
                                        </p:attrNameLst>
                                      </p:cBhvr>
                                      <p:tavLst>
                                        <p:tav tm="0">
                                          <p:val>
                                            <p:fltVal val="0"/>
                                          </p:val>
                                        </p:tav>
                                        <p:tav tm="100000">
                                          <p:val>
                                            <p:strVal val="#ppt_w"/>
                                          </p:val>
                                        </p:tav>
                                      </p:tavLst>
                                    </p:anim>
                                    <p:anim calcmode="lin" valueType="num">
                                      <p:cBhvr>
                                        <p:cTn id="24" dur="1000" fill="hold"/>
                                        <p:tgtEl>
                                          <p:spTgt spid="3092"/>
                                        </p:tgtEl>
                                        <p:attrNameLst>
                                          <p:attrName>ppt_h</p:attrName>
                                        </p:attrNameLst>
                                      </p:cBhvr>
                                      <p:tavLst>
                                        <p:tav tm="0">
                                          <p:val>
                                            <p:fltVal val="0"/>
                                          </p:val>
                                        </p:tav>
                                        <p:tav tm="100000">
                                          <p:val>
                                            <p:strVal val="#ppt_h"/>
                                          </p:val>
                                        </p:tav>
                                      </p:tavLst>
                                    </p:anim>
                                    <p:anim calcmode="lin" valueType="num">
                                      <p:cBhvr>
                                        <p:cTn id="25" dur="1000" fill="hold"/>
                                        <p:tgtEl>
                                          <p:spTgt spid="309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093"/>
                                        </p:tgtEl>
                                        <p:attrNameLst>
                                          <p:attrName>style.visibility</p:attrName>
                                        </p:attrNameLst>
                                      </p:cBhvr>
                                      <p:to>
                                        <p:strVal val="visible"/>
                                      </p:to>
                                    </p:set>
                                    <p:anim calcmode="lin" valueType="num">
                                      <p:cBhvr>
                                        <p:cTn id="31" dur="1000" fill="hold"/>
                                        <p:tgtEl>
                                          <p:spTgt spid="3093"/>
                                        </p:tgtEl>
                                        <p:attrNameLst>
                                          <p:attrName>ppt_w</p:attrName>
                                        </p:attrNameLst>
                                      </p:cBhvr>
                                      <p:tavLst>
                                        <p:tav tm="0">
                                          <p:val>
                                            <p:fltVal val="0"/>
                                          </p:val>
                                        </p:tav>
                                        <p:tav tm="100000">
                                          <p:val>
                                            <p:strVal val="#ppt_w"/>
                                          </p:val>
                                        </p:tav>
                                      </p:tavLst>
                                    </p:anim>
                                    <p:anim calcmode="lin" valueType="num">
                                      <p:cBhvr>
                                        <p:cTn id="32" dur="1000" fill="hold"/>
                                        <p:tgtEl>
                                          <p:spTgt spid="3093"/>
                                        </p:tgtEl>
                                        <p:attrNameLst>
                                          <p:attrName>ppt_h</p:attrName>
                                        </p:attrNameLst>
                                      </p:cBhvr>
                                      <p:tavLst>
                                        <p:tav tm="0">
                                          <p:val>
                                            <p:fltVal val="0"/>
                                          </p:val>
                                        </p:tav>
                                        <p:tav tm="100000">
                                          <p:val>
                                            <p:strVal val="#ppt_h"/>
                                          </p:val>
                                        </p:tav>
                                      </p:tavLst>
                                    </p:anim>
                                    <p:anim calcmode="lin" valueType="num">
                                      <p:cBhvr>
                                        <p:cTn id="33" dur="1000" fill="hold"/>
                                        <p:tgtEl>
                                          <p:spTgt spid="3093"/>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ChangeArrowheads="1"/>
          </p:cNvSpPr>
          <p:nvPr>
            <p:ph type="ctrTitle"/>
          </p:nvPr>
        </p:nvSpPr>
        <p:spPr>
          <a:xfrm>
            <a:off x="1676400" y="228600"/>
            <a:ext cx="6781800" cy="1143000"/>
          </a:xfrm>
        </p:spPr>
        <p:txBody>
          <a:bodyPr/>
          <a:lstStyle/>
          <a:p>
            <a:pPr algn="ctr" eaLnBrk="1" hangingPunct="1"/>
            <a:r>
              <a:rPr lang="ar-JO" sz="5400" b="1" dirty="0">
                <a:latin typeface="Arial" panose="020B0604020202020204" pitchFamily="34" charset="0"/>
                <a:ea typeface="ヒラギノ角ゴ Pro W3" charset="0"/>
                <a:cs typeface="Arial" panose="020B0604020202020204" pitchFamily="34" charset="0"/>
              </a:rPr>
              <a:t>السماع اليهودي</a:t>
            </a:r>
            <a:endParaRPr lang="en-US" sz="5400" b="1" dirty="0">
              <a:latin typeface="Arial" panose="020B0604020202020204" pitchFamily="34" charset="0"/>
              <a:ea typeface="ヒラギノ角ゴ Pro W3" charset="0"/>
              <a:cs typeface="Arial" panose="020B0604020202020204" pitchFamily="34" charset="0"/>
            </a:endParaRPr>
          </a:p>
        </p:txBody>
      </p:sp>
      <p:sp>
        <p:nvSpPr>
          <p:cNvPr id="4" name="Rectangle 3"/>
          <p:cNvSpPr txBox="1">
            <a:spLocks noChangeArrowheads="1"/>
          </p:cNvSpPr>
          <p:nvPr/>
        </p:nvSpPr>
        <p:spPr bwMode="auto">
          <a:xfrm>
            <a:off x="611560" y="2636912"/>
            <a:ext cx="7315200" cy="3581400"/>
          </a:xfrm>
          <a:prstGeom prst="rect">
            <a:avLst/>
          </a:prstGeom>
          <a:noFill/>
          <a:ln w="9525">
            <a:noFill/>
            <a:miter lim="800000"/>
            <a:headEnd/>
            <a:tailEnd/>
          </a:ln>
        </p:spPr>
        <p:txBody>
          <a:bodyPr/>
          <a:lstStyle/>
          <a:p>
            <a:pPr marL="0" marR="0" lvl="0" indent="0" algn="r" defTabSz="914400" rtl="1" eaLnBrk="1" fontAlgn="base" latinLnBrk="0" hangingPunct="1">
              <a:lnSpc>
                <a:spcPct val="107000"/>
              </a:lnSpc>
              <a:spcBef>
                <a:spcPts val="0"/>
              </a:spcBef>
              <a:spcAft>
                <a:spcPts val="800"/>
              </a:spcAft>
              <a:buClrTx/>
              <a:buSzTx/>
              <a:buFontTx/>
              <a:buNone/>
              <a:tabLst/>
              <a:defRPr/>
            </a:pPr>
            <a:r>
              <a:rPr kumimoji="0" lang="ar-JO"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ar-SA"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اِسْمَعْ يَا إِسْرَائِيلُ:</a:t>
            </a:r>
            <a:endParaRPr kumimoji="0" lang="ar-JO"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ar-SA"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ٱلرَّبُّ إِلَهُنَا</a:t>
            </a:r>
            <a:endParaRPr kumimoji="0" lang="ar-JO"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ar-SA"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رَبٌّ وَاحِدٌ</a:t>
            </a:r>
            <a:r>
              <a:rPr kumimoji="0" lang="en-US"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ar-JO"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1" eaLnBrk="1" fontAlgn="base" latinLnBrk="0" hangingPunct="1">
              <a:lnSpc>
                <a:spcPct val="107000"/>
              </a:lnSpc>
              <a:spcBef>
                <a:spcPts val="0"/>
              </a:spcBef>
              <a:spcAft>
                <a:spcPts val="800"/>
              </a:spcAft>
              <a:buClrTx/>
              <a:buSzTx/>
              <a:buFontTx/>
              <a:buNone/>
              <a:tabLst/>
              <a:defRPr/>
            </a:pPr>
            <a:r>
              <a:rPr kumimoji="0" lang="ar-JO"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(تث 6: 4).</a:t>
            </a:r>
            <a:endParaRPr kumimoji="0" lang="en-US" sz="40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Tx/>
              <a:buSzPct val="90000"/>
              <a:buFont typeface="Wingdings" charset="2"/>
              <a:buNone/>
              <a:tabLst/>
              <a:defRPr/>
            </a:pPr>
            <a:endParaRPr kumimoji="0" lang="en-US" sz="4000" b="1" i="1" u="none" strike="noStrike" kern="0" cap="none" spc="0" normalizeH="0" baseline="0" noProof="0" dirty="0">
              <a:ln>
                <a:noFill/>
              </a:ln>
              <a:solidFill>
                <a:srgbClr val="000000"/>
              </a:solidFill>
              <a:effectLst/>
              <a:uLnTx/>
              <a:uFillTx/>
              <a:latin typeface="Arial" panose="020B0604020202020204" pitchFamily="34" charset="0"/>
              <a:ea typeface="ヒラギノ角ゴ Pro W3"/>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23528" y="2132856"/>
            <a:ext cx="3111500" cy="4572000"/>
          </a:xfrm>
          <a:prstGeom prst="rect">
            <a:avLst/>
          </a:prstGeom>
        </p:spPr>
      </p:pic>
      <p:pic>
        <p:nvPicPr>
          <p:cNvPr id="3" name="Picture 2"/>
          <p:cNvPicPr>
            <a:picLocks noChangeAspect="1"/>
          </p:cNvPicPr>
          <p:nvPr/>
        </p:nvPicPr>
        <p:blipFill>
          <a:blip r:embed="rId4"/>
          <a:stretch>
            <a:fillRect/>
          </a:stretch>
        </p:blipFill>
        <p:spPr>
          <a:xfrm>
            <a:off x="2489" y="-33827"/>
            <a:ext cx="1905215" cy="2415891"/>
          </a:xfrm>
          <a:prstGeom prst="rect">
            <a:avLst/>
          </a:prstGeom>
        </p:spPr>
      </p:pic>
    </p:spTree>
    <p:extLst>
      <p:ext uri="{BB962C8B-B14F-4D97-AF65-F5344CB8AC3E}">
        <p14:creationId xmlns:p14="http://schemas.microsoft.com/office/powerpoint/2010/main" val="390649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Picture 3" descr="jesus_with_crown_of_thorns_in_the_p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7150"/>
            <a:ext cx="9220200" cy="691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2674" name="Title 1"/>
          <p:cNvSpPr>
            <a:spLocks noGrp="1"/>
          </p:cNvSpPr>
          <p:nvPr>
            <p:ph type="ctrTitle"/>
          </p:nvPr>
        </p:nvSpPr>
        <p:spPr>
          <a:xfrm>
            <a:off x="0" y="1600200"/>
            <a:ext cx="5257800" cy="2971800"/>
          </a:xfrm>
        </p:spPr>
        <p:txBody>
          <a:bodyPr/>
          <a:lstStyle/>
          <a:p>
            <a:pPr algn="ctr"/>
            <a:r>
              <a:rPr lang="ar-JO" sz="5400" i="0" dirty="0">
                <a:effectLst>
                  <a:glow rad="228600">
                    <a:srgbClr val="EFD242"/>
                  </a:glow>
                </a:effectLst>
                <a:latin typeface="Arial" charset="0"/>
                <a:ea typeface="ヒラギノ角ゴ Pro W3" charset="0"/>
              </a:rPr>
              <a:t>فقرة</a:t>
            </a:r>
            <a:br>
              <a:rPr lang="ar-JO" sz="5400" i="0" dirty="0">
                <a:effectLst>
                  <a:glow rad="228600">
                    <a:srgbClr val="EFD242"/>
                  </a:glow>
                </a:effectLst>
                <a:latin typeface="Arial" charset="0"/>
                <a:ea typeface="ヒラギノ角ゴ Pro W3" charset="0"/>
              </a:rPr>
            </a:br>
            <a:r>
              <a:rPr lang="ar-JO" sz="5400" i="0" dirty="0">
                <a:effectLst>
                  <a:glow rad="228600">
                    <a:srgbClr val="EFD242"/>
                  </a:glow>
                </a:effectLst>
                <a:latin typeface="Arial" charset="0"/>
                <a:ea typeface="ヒラギノ角ゴ Pro W3" charset="0"/>
              </a:rPr>
              <a:t>الإخلاء</a:t>
            </a:r>
            <a:br>
              <a:rPr lang="en-US" altLang="ja-JP" sz="5400" i="0" dirty="0">
                <a:effectLst>
                  <a:glow rad="228600">
                    <a:srgbClr val="EFD242"/>
                  </a:glow>
                </a:effectLst>
                <a:latin typeface="Arial" charset="0"/>
                <a:ea typeface="ヒラギノ角ゴ Pro W3" charset="0"/>
              </a:rPr>
            </a:br>
            <a:r>
              <a:rPr lang="ar-JO" altLang="ja-JP" sz="5400" i="0" dirty="0">
                <a:effectLst>
                  <a:glow rad="228600">
                    <a:srgbClr val="EFD242"/>
                  </a:glow>
                </a:effectLst>
                <a:latin typeface="Arial" charset="0"/>
                <a:ea typeface="ヒラギノ角ゴ Pro W3" charset="0"/>
              </a:rPr>
              <a:t>فيلبي 2: 5-11</a:t>
            </a:r>
            <a:endParaRPr lang="en-US" sz="5400" i="0" dirty="0">
              <a:effectLst>
                <a:glow rad="228600">
                  <a:srgbClr val="EFD242"/>
                </a:glow>
              </a:effectLst>
              <a:latin typeface="Arial" charset="0"/>
              <a:ea typeface="ヒラギノ角ゴ Pro W3"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ctrTitle"/>
          </p:nvPr>
        </p:nvSpPr>
        <p:spPr>
          <a:xfrm>
            <a:off x="4775200" y="6096000"/>
            <a:ext cx="4368800" cy="762000"/>
          </a:xfrm>
        </p:spPr>
        <p:txBody>
          <a:bodyPr/>
          <a:lstStyle/>
          <a:p>
            <a:r>
              <a:rPr lang="ar-JO" dirty="0">
                <a:latin typeface="Arial" panose="020B0604020202020204" pitchFamily="34" charset="0"/>
                <a:ea typeface="ヒラギノ角ゴ Pro W3" charset="0"/>
                <a:cs typeface="Arial" panose="020B0604020202020204" pitchFamily="34" charset="0"/>
              </a:rPr>
              <a:t>فيلبي 2: 5-8</a:t>
            </a:r>
            <a:endParaRPr lang="en-US" dirty="0">
              <a:latin typeface="Arial" panose="020B0604020202020204" pitchFamily="34" charset="0"/>
              <a:ea typeface="ヒラギノ角ゴ Pro W3" charset="0"/>
              <a:cs typeface="Arial" panose="020B0604020202020204" pitchFamily="34" charset="0"/>
            </a:endParaRPr>
          </a:p>
        </p:txBody>
      </p:sp>
      <p:pic>
        <p:nvPicPr>
          <p:cNvPr id="413698" name="Picture 5" descr="crucified_jesus__the_face_by_devca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13" y="-26988"/>
            <a:ext cx="9180513" cy="6924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3699" name="Rectangle 3"/>
          <p:cNvSpPr txBox="1">
            <a:spLocks noChangeArrowheads="1"/>
          </p:cNvSpPr>
          <p:nvPr/>
        </p:nvSpPr>
        <p:spPr bwMode="auto">
          <a:xfrm>
            <a:off x="0" y="152400"/>
            <a:ext cx="4572000" cy="662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5 فليكن فيكم هذا الفكر الذي في المسيح يسوع أيضاً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 الذي إذ كان في صورة    الله لم يحسب خلسة أن    يكون معادلاً لله</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لكنه أخلى نفسه آخذاً صورة عبد صائراً            في شبه الناس</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 وإذ وجد في الهيئة كإنسان وضع نفسه وأطاع حتى الموت موت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(في 2: 5-8)</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0" y="0"/>
            <a:ext cx="4572000" cy="6858000"/>
          </a:xfrm>
          <a:prstGeom prst="rect">
            <a:avLst/>
          </a:prstGeom>
          <a:solidFill>
            <a:schemeClr val="accent6"/>
          </a:solidFill>
          <a:ln w="9525">
            <a:solidFill>
              <a:schemeClr val="tx1"/>
            </a:solidFill>
            <a:miter lim="800000"/>
            <a:headEnd/>
            <a:tailEnd/>
          </a:ln>
          <a:effectLst/>
        </p:spPr>
        <p:txBody>
          <a:bodyPr wrap="none" anchor="ctr"/>
          <a:lstStyle/>
          <a:p>
            <a:pPr>
              <a:defRPr/>
            </a:pPr>
            <a:endParaRPr lang="en-US" sz="2400">
              <a:solidFill>
                <a:srgbClr val="000000"/>
              </a:solidFill>
              <a:effectLst>
                <a:glow rad="228600">
                  <a:schemeClr val="tx1"/>
                </a:glow>
              </a:effectLst>
              <a:latin typeface="Arial" panose="020B0604020202020204" pitchFamily="34" charset="0"/>
              <a:ea typeface="ＭＳ Ｐゴシック"/>
              <a:cs typeface="Arial" panose="020B0604020202020204" pitchFamily="34" charset="0"/>
            </a:endParaRPr>
          </a:p>
        </p:txBody>
      </p:sp>
      <p:pic>
        <p:nvPicPr>
          <p:cNvPr id="129026" name="Picture 3"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7" name="Rectangle 15"/>
          <p:cNvSpPr>
            <a:spLocks noGrp="1" noChangeArrowheads="1"/>
          </p:cNvSpPr>
          <p:nvPr>
            <p:ph type="title" idx="4294967295"/>
          </p:nvPr>
        </p:nvSpPr>
        <p:spPr>
          <a:xfrm>
            <a:off x="-152400" y="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rPr>
              <a:t>ترتيب الخدمة</a:t>
            </a:r>
            <a:endParaRPr lang="en-US" sz="1800" b="1" dirty="0">
              <a:solidFill>
                <a:schemeClr val="bg1"/>
              </a:solidFill>
              <a:effectLst>
                <a:glow rad="228600">
                  <a:schemeClr val="tx1"/>
                </a:glow>
              </a:effectLst>
              <a:latin typeface="Arial" panose="020B0604020202020204" pitchFamily="34" charset="0"/>
              <a:ea typeface="ＭＳ Ｐゴシック" charset="0"/>
              <a:cs typeface="Arial" panose="020B0604020202020204" pitchFamily="34" charset="0"/>
            </a:endParaRPr>
          </a:p>
        </p:txBody>
      </p:sp>
      <p:sp>
        <p:nvSpPr>
          <p:cNvPr id="3086" name="Text Box 14"/>
          <p:cNvSpPr txBox="1">
            <a:spLocks noChangeArrowheads="1"/>
          </p:cNvSpPr>
          <p:nvPr/>
        </p:nvSpPr>
        <p:spPr bwMode="auto">
          <a:xfrm>
            <a:off x="8153400" y="0"/>
            <a:ext cx="838200" cy="461963"/>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b="1" dirty="0">
                <a:solidFill>
                  <a:srgbClr val="FFFFFF"/>
                </a:solidFill>
                <a:effectLst>
                  <a:glow rad="228600">
                    <a:schemeClr val="tx1"/>
                  </a:glow>
                </a:effectLst>
                <a:latin typeface="Arial" panose="020B0604020202020204" pitchFamily="34" charset="0"/>
                <a:cs typeface="Arial" panose="020B0604020202020204" pitchFamily="34" charset="0"/>
              </a:rPr>
              <a:t>139</a:t>
            </a:r>
            <a:endParaRPr lang="en-US"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88" name="Text Box 16"/>
          <p:cNvSpPr txBox="1">
            <a:spLocks noChangeArrowheads="1"/>
          </p:cNvSpPr>
          <p:nvPr/>
        </p:nvSpPr>
        <p:spPr bwMode="auto">
          <a:xfrm>
            <a:off x="304800" y="762000"/>
            <a:ext cx="4038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dirty="0">
                <a:solidFill>
                  <a:srgbClr val="FFFF00"/>
                </a:solidFill>
                <a:effectLst>
                  <a:glow rad="228600">
                    <a:schemeClr val="tx1"/>
                  </a:glow>
                </a:effectLst>
                <a:latin typeface="Arial" panose="020B0604020202020204" pitchFamily="34" charset="0"/>
                <a:cs typeface="Arial" panose="020B0604020202020204" pitchFamily="34" charset="0"/>
              </a:rPr>
              <a:t>المجمع</a:t>
            </a:r>
            <a:endParaRPr lang="en-US" sz="3200" b="1" i="1" dirty="0">
              <a:solidFill>
                <a:srgbClr val="FFFF00"/>
              </a:solidFill>
              <a:effectLst>
                <a:glow rad="228600">
                  <a:schemeClr val="tx1"/>
                </a:glow>
              </a:effectLst>
              <a:latin typeface="Arial" panose="020B0604020202020204" pitchFamily="34" charset="0"/>
              <a:cs typeface="Arial" panose="020B0604020202020204" pitchFamily="34" charset="0"/>
            </a:endParaRPr>
          </a:p>
        </p:txBody>
      </p:sp>
      <p:sp>
        <p:nvSpPr>
          <p:cNvPr id="3089" name="Text Box 17"/>
          <p:cNvSpPr txBox="1">
            <a:spLocks noChangeArrowheads="1"/>
          </p:cNvSpPr>
          <p:nvPr/>
        </p:nvSpPr>
        <p:spPr bwMode="auto">
          <a:xfrm>
            <a:off x="4572000" y="762000"/>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dirty="0">
                <a:solidFill>
                  <a:srgbClr val="FFFF00"/>
                </a:solidFill>
                <a:effectLst>
                  <a:glow rad="228600">
                    <a:schemeClr val="tx1"/>
                  </a:glow>
                </a:effectLst>
                <a:latin typeface="Arial" panose="020B0604020202020204" pitchFamily="34" charset="0"/>
                <a:cs typeface="Arial" panose="020B0604020202020204" pitchFamily="34" charset="0"/>
              </a:rPr>
              <a:t>الكنيسة</a:t>
            </a:r>
            <a:endParaRPr lang="en-US" sz="3200" b="1" i="1" dirty="0">
              <a:solidFill>
                <a:srgbClr val="FFFF00"/>
              </a:solidFill>
              <a:effectLst>
                <a:glow rad="228600">
                  <a:schemeClr val="tx1"/>
                </a:glow>
              </a:effectLst>
              <a:latin typeface="Arial" panose="020B0604020202020204" pitchFamily="34" charset="0"/>
              <a:cs typeface="Arial" panose="020B0604020202020204" pitchFamily="34" charset="0"/>
            </a:endParaRPr>
          </a:p>
        </p:txBody>
      </p:sp>
      <p:sp>
        <p:nvSpPr>
          <p:cNvPr id="3090" name="Text Box 18"/>
          <p:cNvSpPr txBox="1">
            <a:spLocks noChangeArrowheads="1"/>
          </p:cNvSpPr>
          <p:nvPr/>
        </p:nvSpPr>
        <p:spPr bwMode="auto">
          <a:xfrm>
            <a:off x="304800" y="1447800"/>
            <a:ext cx="4038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دعوة للعبادة</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1" name="Text Box 19"/>
          <p:cNvSpPr txBox="1">
            <a:spLocks noChangeArrowheads="1"/>
          </p:cNvSpPr>
          <p:nvPr/>
        </p:nvSpPr>
        <p:spPr bwMode="auto">
          <a:xfrm>
            <a:off x="4572000" y="1447800"/>
            <a:ext cx="45720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مشابه (الدعوة)</a:t>
            </a:r>
          </a:p>
        </p:txBody>
      </p:sp>
      <p:sp>
        <p:nvSpPr>
          <p:cNvPr id="3092" name="Text Box 20"/>
          <p:cNvSpPr txBox="1">
            <a:spLocks noChangeArrowheads="1"/>
          </p:cNvSpPr>
          <p:nvPr/>
        </p:nvSpPr>
        <p:spPr bwMode="auto">
          <a:xfrm>
            <a:off x="304800" y="2133600"/>
            <a:ext cx="43434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السماع (تث 6: 4)</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3" name="Text Box 21"/>
          <p:cNvSpPr txBox="1">
            <a:spLocks noChangeArrowheads="1"/>
          </p:cNvSpPr>
          <p:nvPr/>
        </p:nvSpPr>
        <p:spPr bwMode="auto">
          <a:xfrm>
            <a:off x="4572000" y="2133600"/>
            <a:ext cx="4572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المرسوم (في 2: 6-11)</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4" name="Text Box 22"/>
          <p:cNvSpPr txBox="1">
            <a:spLocks noChangeArrowheads="1"/>
          </p:cNvSpPr>
          <p:nvPr/>
        </p:nvSpPr>
        <p:spPr bwMode="auto">
          <a:xfrm>
            <a:off x="304800" y="2819400"/>
            <a:ext cx="40386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صلوات وآمين</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5" name="Text Box 23"/>
          <p:cNvSpPr txBox="1">
            <a:spLocks noChangeArrowheads="1"/>
          </p:cNvSpPr>
          <p:nvPr/>
        </p:nvSpPr>
        <p:spPr bwMode="auto">
          <a:xfrm>
            <a:off x="4572000" y="2819400"/>
            <a:ext cx="4572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الصوات</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6" name="Text Box 24"/>
          <p:cNvSpPr txBox="1">
            <a:spLocks noChangeArrowheads="1"/>
          </p:cNvSpPr>
          <p:nvPr/>
        </p:nvSpPr>
        <p:spPr bwMode="auto">
          <a:xfrm>
            <a:off x="304800" y="3505200"/>
            <a:ext cx="40386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قراءة الكتاب المقدس</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3097" name="Text Box 25"/>
          <p:cNvSpPr txBox="1">
            <a:spLocks noChangeArrowheads="1"/>
          </p:cNvSpPr>
          <p:nvPr/>
        </p:nvSpPr>
        <p:spPr bwMode="auto">
          <a:xfrm>
            <a:off x="4572000" y="3505200"/>
            <a:ext cx="45720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قراءة الكتاب المقدس</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16" name="Text Box 24"/>
          <p:cNvSpPr txBox="1">
            <a:spLocks noChangeArrowheads="1"/>
          </p:cNvSpPr>
          <p:nvPr/>
        </p:nvSpPr>
        <p:spPr bwMode="auto">
          <a:xfrm>
            <a:off x="304800" y="4235450"/>
            <a:ext cx="40386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التوراة / الأنبياء</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17" name="Text Box 25"/>
          <p:cNvSpPr txBox="1">
            <a:spLocks noChangeArrowheads="1"/>
          </p:cNvSpPr>
          <p:nvPr/>
        </p:nvSpPr>
        <p:spPr bwMode="auto">
          <a:xfrm>
            <a:off x="4572000" y="4235450"/>
            <a:ext cx="45720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ع ق+ الأناجيل/الرسائل</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18" name="Text Box 24"/>
          <p:cNvSpPr txBox="1">
            <a:spLocks noChangeArrowheads="1"/>
          </p:cNvSpPr>
          <p:nvPr/>
        </p:nvSpPr>
        <p:spPr bwMode="auto">
          <a:xfrm>
            <a:off x="304800" y="4953000"/>
            <a:ext cx="42672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التفسير / الحث</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19" name="Text Box 25"/>
          <p:cNvSpPr txBox="1">
            <a:spLocks noChangeArrowheads="1"/>
          </p:cNvSpPr>
          <p:nvPr/>
        </p:nvSpPr>
        <p:spPr bwMode="auto">
          <a:xfrm>
            <a:off x="4572000" y="4953000"/>
            <a:ext cx="4572000" cy="6461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الوعظ</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20" name="Text Box 24"/>
          <p:cNvSpPr txBox="1">
            <a:spLocks noChangeArrowheads="1"/>
          </p:cNvSpPr>
          <p:nvPr/>
        </p:nvSpPr>
        <p:spPr bwMode="auto">
          <a:xfrm>
            <a:off x="304800" y="5683250"/>
            <a:ext cx="4191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البركة</a:t>
            </a: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 </a:t>
            </a:r>
          </a:p>
          <a:p>
            <a:pPr algn="ctr" eaLnBrk="1" hangingPunct="1">
              <a:defRPr/>
            </a:pP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a:t>
            </a: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عد 6: 22-27</a:t>
            </a: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
        <p:nvSpPr>
          <p:cNvPr id="21" name="Text Box 25"/>
          <p:cNvSpPr txBox="1">
            <a:spLocks noChangeArrowheads="1"/>
          </p:cNvSpPr>
          <p:nvPr/>
        </p:nvSpPr>
        <p:spPr bwMode="auto">
          <a:xfrm>
            <a:off x="4572000" y="5683250"/>
            <a:ext cx="45720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البركة</a:t>
            </a: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 </a:t>
            </a:r>
          </a:p>
          <a:p>
            <a:pPr algn="ctr" eaLnBrk="1" hangingPunct="1">
              <a:defRPr/>
            </a:pP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a:t>
            </a:r>
            <a:r>
              <a:rPr lang="ar-JO" sz="3600" b="1" dirty="0">
                <a:solidFill>
                  <a:srgbClr val="FFFFFF"/>
                </a:solidFill>
                <a:effectLst>
                  <a:glow rad="228600">
                    <a:schemeClr val="tx1"/>
                  </a:glow>
                </a:effectLst>
                <a:latin typeface="Arial" panose="020B0604020202020204" pitchFamily="34" charset="0"/>
                <a:cs typeface="Arial" panose="020B0604020202020204" pitchFamily="34" charset="0"/>
              </a:rPr>
              <a:t>يهوذا 24-25</a:t>
            </a:r>
            <a:r>
              <a:rPr lang="en-US" sz="3600" b="1" dirty="0">
                <a:solidFill>
                  <a:srgbClr val="FFFFFF"/>
                </a:solidFill>
                <a:effectLst>
                  <a:glow rad="228600">
                    <a:schemeClr val="tx1"/>
                  </a:glow>
                </a:effectLst>
                <a:latin typeface="Arial" panose="020B0604020202020204" pitchFamily="34" charset="0"/>
                <a:cs typeface="Arial" panose="020B0604020202020204" pitchFamily="34" charset="0"/>
              </a:rPr>
              <a:t>)</a:t>
            </a:r>
            <a:endParaRPr lang="en-US" sz="2800" b="1" i="1" dirty="0">
              <a:solidFill>
                <a:srgbClr val="FFFFFF"/>
              </a:solidFill>
              <a:effectLst>
                <a:glow rad="228600">
                  <a:schemeClr val="tx1"/>
                </a:glow>
              </a:effectLst>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094"/>
                                        </p:tgtEl>
                                        <p:attrNameLst>
                                          <p:attrName>style.visibility</p:attrName>
                                        </p:attrNameLst>
                                      </p:cBhvr>
                                      <p:to>
                                        <p:strVal val="visible"/>
                                      </p:to>
                                    </p:set>
                                    <p:anim calcmode="lin" valueType="num">
                                      <p:cBhvr>
                                        <p:cTn id="7" dur="1000" fill="hold"/>
                                        <p:tgtEl>
                                          <p:spTgt spid="3094"/>
                                        </p:tgtEl>
                                        <p:attrNameLst>
                                          <p:attrName>ppt_w</p:attrName>
                                        </p:attrNameLst>
                                      </p:cBhvr>
                                      <p:tavLst>
                                        <p:tav tm="0">
                                          <p:val>
                                            <p:fltVal val="0"/>
                                          </p:val>
                                        </p:tav>
                                        <p:tav tm="100000">
                                          <p:val>
                                            <p:strVal val="#ppt_w"/>
                                          </p:val>
                                        </p:tav>
                                      </p:tavLst>
                                    </p:anim>
                                    <p:anim calcmode="lin" valueType="num">
                                      <p:cBhvr>
                                        <p:cTn id="8" dur="1000" fill="hold"/>
                                        <p:tgtEl>
                                          <p:spTgt spid="3094"/>
                                        </p:tgtEl>
                                        <p:attrNameLst>
                                          <p:attrName>ppt_h</p:attrName>
                                        </p:attrNameLst>
                                      </p:cBhvr>
                                      <p:tavLst>
                                        <p:tav tm="0">
                                          <p:val>
                                            <p:fltVal val="0"/>
                                          </p:val>
                                        </p:tav>
                                        <p:tav tm="100000">
                                          <p:val>
                                            <p:strVal val="#ppt_h"/>
                                          </p:val>
                                        </p:tav>
                                      </p:tavLst>
                                    </p:anim>
                                    <p:anim calcmode="lin" valueType="num">
                                      <p:cBhvr>
                                        <p:cTn id="9" dur="1000" fill="hold"/>
                                        <p:tgtEl>
                                          <p:spTgt spid="30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095"/>
                                        </p:tgtEl>
                                        <p:attrNameLst>
                                          <p:attrName>style.visibility</p:attrName>
                                        </p:attrNameLst>
                                      </p:cBhvr>
                                      <p:to>
                                        <p:strVal val="visible"/>
                                      </p:to>
                                    </p:set>
                                    <p:anim calcmode="lin" valueType="num">
                                      <p:cBhvr>
                                        <p:cTn id="15" dur="1000" fill="hold"/>
                                        <p:tgtEl>
                                          <p:spTgt spid="3095"/>
                                        </p:tgtEl>
                                        <p:attrNameLst>
                                          <p:attrName>ppt_w</p:attrName>
                                        </p:attrNameLst>
                                      </p:cBhvr>
                                      <p:tavLst>
                                        <p:tav tm="0">
                                          <p:val>
                                            <p:fltVal val="0"/>
                                          </p:val>
                                        </p:tav>
                                        <p:tav tm="100000">
                                          <p:val>
                                            <p:strVal val="#ppt_w"/>
                                          </p:val>
                                        </p:tav>
                                      </p:tavLst>
                                    </p:anim>
                                    <p:anim calcmode="lin" valueType="num">
                                      <p:cBhvr>
                                        <p:cTn id="16" dur="1000" fill="hold"/>
                                        <p:tgtEl>
                                          <p:spTgt spid="3095"/>
                                        </p:tgtEl>
                                        <p:attrNameLst>
                                          <p:attrName>ppt_h</p:attrName>
                                        </p:attrNameLst>
                                      </p:cBhvr>
                                      <p:tavLst>
                                        <p:tav tm="0">
                                          <p:val>
                                            <p:fltVal val="0"/>
                                          </p:val>
                                        </p:tav>
                                        <p:tav tm="100000">
                                          <p:val>
                                            <p:strVal val="#ppt_h"/>
                                          </p:val>
                                        </p:tav>
                                      </p:tavLst>
                                    </p:anim>
                                    <p:anim calcmode="lin" valueType="num">
                                      <p:cBhvr>
                                        <p:cTn id="17" dur="1000" fill="hold"/>
                                        <p:tgtEl>
                                          <p:spTgt spid="309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096"/>
                                        </p:tgtEl>
                                        <p:attrNameLst>
                                          <p:attrName>style.visibility</p:attrName>
                                        </p:attrNameLst>
                                      </p:cBhvr>
                                      <p:to>
                                        <p:strVal val="visible"/>
                                      </p:to>
                                    </p:set>
                                    <p:anim calcmode="lin" valueType="num">
                                      <p:cBhvr>
                                        <p:cTn id="23" dur="1000" fill="hold"/>
                                        <p:tgtEl>
                                          <p:spTgt spid="3096"/>
                                        </p:tgtEl>
                                        <p:attrNameLst>
                                          <p:attrName>ppt_w</p:attrName>
                                        </p:attrNameLst>
                                      </p:cBhvr>
                                      <p:tavLst>
                                        <p:tav tm="0">
                                          <p:val>
                                            <p:fltVal val="0"/>
                                          </p:val>
                                        </p:tav>
                                        <p:tav tm="100000">
                                          <p:val>
                                            <p:strVal val="#ppt_w"/>
                                          </p:val>
                                        </p:tav>
                                      </p:tavLst>
                                    </p:anim>
                                    <p:anim calcmode="lin" valueType="num">
                                      <p:cBhvr>
                                        <p:cTn id="24" dur="1000" fill="hold"/>
                                        <p:tgtEl>
                                          <p:spTgt spid="3096"/>
                                        </p:tgtEl>
                                        <p:attrNameLst>
                                          <p:attrName>ppt_h</p:attrName>
                                        </p:attrNameLst>
                                      </p:cBhvr>
                                      <p:tavLst>
                                        <p:tav tm="0">
                                          <p:val>
                                            <p:fltVal val="0"/>
                                          </p:val>
                                        </p:tav>
                                        <p:tav tm="100000">
                                          <p:val>
                                            <p:strVal val="#ppt_h"/>
                                          </p:val>
                                        </p:tav>
                                      </p:tavLst>
                                    </p:anim>
                                    <p:anim calcmode="lin" valueType="num">
                                      <p:cBhvr>
                                        <p:cTn id="25" dur="1000" fill="hold"/>
                                        <p:tgtEl>
                                          <p:spTgt spid="30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097"/>
                                        </p:tgtEl>
                                        <p:attrNameLst>
                                          <p:attrName>style.visibility</p:attrName>
                                        </p:attrNameLst>
                                      </p:cBhvr>
                                      <p:to>
                                        <p:strVal val="visible"/>
                                      </p:to>
                                    </p:set>
                                    <p:anim calcmode="lin" valueType="num">
                                      <p:cBhvr>
                                        <p:cTn id="31" dur="1000" fill="hold"/>
                                        <p:tgtEl>
                                          <p:spTgt spid="3097"/>
                                        </p:tgtEl>
                                        <p:attrNameLst>
                                          <p:attrName>ppt_w</p:attrName>
                                        </p:attrNameLst>
                                      </p:cBhvr>
                                      <p:tavLst>
                                        <p:tav tm="0">
                                          <p:val>
                                            <p:fltVal val="0"/>
                                          </p:val>
                                        </p:tav>
                                        <p:tav tm="100000">
                                          <p:val>
                                            <p:strVal val="#ppt_w"/>
                                          </p:val>
                                        </p:tav>
                                      </p:tavLst>
                                    </p:anim>
                                    <p:anim calcmode="lin" valueType="num">
                                      <p:cBhvr>
                                        <p:cTn id="32" dur="1000" fill="hold"/>
                                        <p:tgtEl>
                                          <p:spTgt spid="3097"/>
                                        </p:tgtEl>
                                        <p:attrNameLst>
                                          <p:attrName>ppt_h</p:attrName>
                                        </p:attrNameLst>
                                      </p:cBhvr>
                                      <p:tavLst>
                                        <p:tav tm="0">
                                          <p:val>
                                            <p:fltVal val="0"/>
                                          </p:val>
                                        </p:tav>
                                        <p:tav tm="100000">
                                          <p:val>
                                            <p:strVal val="#ppt_h"/>
                                          </p:val>
                                        </p:tav>
                                      </p:tavLst>
                                    </p:anim>
                                    <p:anim calcmode="lin" valueType="num">
                                      <p:cBhvr>
                                        <p:cTn id="33"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1000" fill="hold"/>
                                        <p:tgtEl>
                                          <p:spTgt spid="16"/>
                                        </p:tgtEl>
                                        <p:attrNameLst>
                                          <p:attrName>ppt_w</p:attrName>
                                        </p:attrNameLst>
                                      </p:cBhvr>
                                      <p:tavLst>
                                        <p:tav tm="0">
                                          <p:val>
                                            <p:fltVal val="0"/>
                                          </p:val>
                                        </p:tav>
                                        <p:tav tm="100000">
                                          <p:val>
                                            <p:strVal val="#ppt_w"/>
                                          </p:val>
                                        </p:tav>
                                      </p:tavLst>
                                    </p:anim>
                                    <p:anim calcmode="lin" valueType="num">
                                      <p:cBhvr>
                                        <p:cTn id="40" dur="1000" fill="hold"/>
                                        <p:tgtEl>
                                          <p:spTgt spid="16"/>
                                        </p:tgtEl>
                                        <p:attrNameLst>
                                          <p:attrName>ppt_h</p:attrName>
                                        </p:attrNameLst>
                                      </p:cBhvr>
                                      <p:tavLst>
                                        <p:tav tm="0">
                                          <p:val>
                                            <p:fltVal val="0"/>
                                          </p:val>
                                        </p:tav>
                                        <p:tav tm="100000">
                                          <p:val>
                                            <p:strVal val="#ppt_h"/>
                                          </p:val>
                                        </p:tav>
                                      </p:tavLst>
                                    </p:anim>
                                    <p:anim calcmode="lin" valueType="num">
                                      <p:cBhvr>
                                        <p:cTn id="41"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 calcmode="lin" valueType="num">
                                      <p:cBhvr>
                                        <p:cTn id="4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fltVal val="0"/>
                                          </p:val>
                                        </p:tav>
                                        <p:tav tm="100000">
                                          <p:val>
                                            <p:strVal val="#ppt_w"/>
                                          </p:val>
                                        </p:tav>
                                      </p:tavLst>
                                    </p:anim>
                                    <p:anim calcmode="lin" valueType="num">
                                      <p:cBhvr>
                                        <p:cTn id="64" dur="1000" fill="hold"/>
                                        <p:tgtEl>
                                          <p:spTgt spid="19"/>
                                        </p:tgtEl>
                                        <p:attrNameLst>
                                          <p:attrName>ppt_h</p:attrName>
                                        </p:attrNameLst>
                                      </p:cBhvr>
                                      <p:tavLst>
                                        <p:tav tm="0">
                                          <p:val>
                                            <p:fltVal val="0"/>
                                          </p:val>
                                        </p:tav>
                                        <p:tav tm="100000">
                                          <p:val>
                                            <p:strVal val="#ppt_h"/>
                                          </p:val>
                                        </p:tav>
                                      </p:tavLst>
                                    </p:anim>
                                    <p:anim calcmode="lin" valueType="num">
                                      <p:cBhvr>
                                        <p:cTn id="6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ppt_w</p:attrName>
                                        </p:attrNameLst>
                                      </p:cBhvr>
                                      <p:tavLst>
                                        <p:tav tm="0">
                                          <p:val>
                                            <p:fltVal val="0"/>
                                          </p:val>
                                        </p:tav>
                                        <p:tav tm="100000">
                                          <p:val>
                                            <p:strVal val="#ppt_w"/>
                                          </p:val>
                                        </p:tav>
                                      </p:tavLst>
                                    </p:anim>
                                    <p:anim calcmode="lin" valueType="num">
                                      <p:cBhvr>
                                        <p:cTn id="72" dur="1000" fill="hold"/>
                                        <p:tgtEl>
                                          <p:spTgt spid="20"/>
                                        </p:tgtEl>
                                        <p:attrNameLst>
                                          <p:attrName>ppt_h</p:attrName>
                                        </p:attrNameLst>
                                      </p:cBhvr>
                                      <p:tavLst>
                                        <p:tav tm="0">
                                          <p:val>
                                            <p:fltVal val="0"/>
                                          </p:val>
                                        </p:tav>
                                        <p:tav tm="100000">
                                          <p:val>
                                            <p:strVal val="#ppt_h"/>
                                          </p:val>
                                        </p:tav>
                                      </p:tavLst>
                                    </p:anim>
                                    <p:anim calcmode="lin" valueType="num">
                                      <p:cBhvr>
                                        <p:cTn id="7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1000" fill="hold"/>
                                        <p:tgtEl>
                                          <p:spTgt spid="21"/>
                                        </p:tgtEl>
                                        <p:attrNameLst>
                                          <p:attrName>ppt_w</p:attrName>
                                        </p:attrNameLst>
                                      </p:cBhvr>
                                      <p:tavLst>
                                        <p:tav tm="0">
                                          <p:val>
                                            <p:fltVal val="0"/>
                                          </p:val>
                                        </p:tav>
                                        <p:tav tm="100000">
                                          <p:val>
                                            <p:strVal val="#ppt_w"/>
                                          </p:val>
                                        </p:tav>
                                      </p:tavLst>
                                    </p:anim>
                                    <p:anim calcmode="lin" valueType="num">
                                      <p:cBhvr>
                                        <p:cTn id="80" dur="1000" fill="hold"/>
                                        <p:tgtEl>
                                          <p:spTgt spid="21"/>
                                        </p:tgtEl>
                                        <p:attrNameLst>
                                          <p:attrName>ppt_h</p:attrName>
                                        </p:attrNameLst>
                                      </p:cBhvr>
                                      <p:tavLst>
                                        <p:tav tm="0">
                                          <p:val>
                                            <p:fltVal val="0"/>
                                          </p:val>
                                        </p:tav>
                                        <p:tav tm="100000">
                                          <p:val>
                                            <p:strVal val="#ppt_h"/>
                                          </p:val>
                                        </p:tav>
                                      </p:tavLst>
                                    </p:anim>
                                    <p:anim calcmode="lin" valueType="num">
                                      <p:cBhvr>
                                        <p:cTn id="8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0" y="0"/>
            <a:ext cx="4572000" cy="6858000"/>
          </a:xfrm>
          <a:prstGeom prst="rect">
            <a:avLst/>
          </a:prstGeom>
          <a:solidFill>
            <a:schemeClr val="accent6"/>
          </a:solidFill>
          <a:ln w="9525">
            <a:solidFill>
              <a:schemeClr val="tx1"/>
            </a:solidFill>
            <a:miter lim="800000"/>
            <a:headEnd/>
            <a:tailEnd/>
          </a:ln>
          <a:effectLst/>
        </p:spPr>
        <p:txBody>
          <a:bodyPr wrap="none" anchor="ctr"/>
          <a:lstStyle/>
          <a:p>
            <a:pPr>
              <a:defRPr/>
            </a:pPr>
            <a:endParaRPr lang="en-US" sz="2400">
              <a:solidFill>
                <a:srgbClr val="000000"/>
              </a:solidFill>
              <a:latin typeface="Arial" panose="020B0604020202020204" pitchFamily="34" charset="0"/>
              <a:ea typeface="+mn-ea"/>
              <a:cs typeface="Arial" panose="020B0604020202020204" pitchFamily="34" charset="0"/>
            </a:endParaRPr>
          </a:p>
        </p:txBody>
      </p:sp>
      <p:pic>
        <p:nvPicPr>
          <p:cNvPr id="131074" name="Picture 3" descr="ms187"/>
          <p:cNvPicPr>
            <a:picLocks noChangeAspect="1" noChangeArrowheads="1"/>
          </p:cNvPicPr>
          <p:nvPr/>
        </p:nvPicPr>
        <p:blipFill>
          <a:blip r:embed="rId3" cstate="screen">
            <a:lum bright="-36000"/>
            <a:extLst>
              <a:ext uri="{28A0092B-C50C-407E-A947-70E740481C1C}">
                <a14:useLocalDpi xmlns:a14="http://schemas.microsoft.com/office/drawing/2010/main"/>
              </a:ext>
            </a:extLst>
          </a:blip>
          <a:srcRect/>
          <a:stretch>
            <a:fillRect/>
          </a:stretch>
        </p:blipFill>
        <p:spPr bwMode="auto">
          <a:xfrm>
            <a:off x="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87" name="Rectangle 15"/>
          <p:cNvSpPr>
            <a:spLocks noGrp="1" noChangeArrowheads="1"/>
          </p:cNvSpPr>
          <p:nvPr>
            <p:ph type="title" idx="4294967295"/>
          </p:nvPr>
        </p:nvSpPr>
        <p:spPr>
          <a:xfrm>
            <a:off x="-152400" y="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eaLnBrk="1" hangingPunct="1">
              <a:defRPr/>
            </a:pPr>
            <a:r>
              <a:rPr lang="ar-JO" b="1" dirty="0">
                <a:solidFill>
                  <a:schemeClr val="bg1"/>
                </a:solidFill>
                <a:latin typeface="Arial" panose="020B0604020202020204" pitchFamily="34" charset="0"/>
                <a:ea typeface="ＭＳ Ｐゴシック" charset="0"/>
                <a:cs typeface="Arial" panose="020B0604020202020204" pitchFamily="34" charset="0"/>
              </a:rPr>
              <a:t>إنهاء الخدمة</a:t>
            </a:r>
            <a:endParaRPr lang="en-US" sz="18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3086" name="Text Box 14"/>
          <p:cNvSpPr txBox="1">
            <a:spLocks noChangeArrowheads="1"/>
          </p:cNvSpPr>
          <p:nvPr/>
        </p:nvSpPr>
        <p:spPr bwMode="auto">
          <a:xfrm>
            <a:off x="8153400" y="0"/>
            <a:ext cx="838200" cy="461963"/>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b="1" dirty="0">
                <a:solidFill>
                  <a:srgbClr val="FFFFFF"/>
                </a:solidFill>
                <a:latin typeface="Arial" panose="020B0604020202020204" pitchFamily="34" charset="0"/>
                <a:cs typeface="Arial" panose="020B0604020202020204" pitchFamily="34" charset="0"/>
              </a:rPr>
              <a:t>139</a:t>
            </a:r>
            <a:endParaRPr lang="en-US" b="1" dirty="0">
              <a:solidFill>
                <a:srgbClr val="FFFFFF"/>
              </a:solidFill>
              <a:latin typeface="Arial" panose="020B0604020202020204" pitchFamily="34" charset="0"/>
              <a:cs typeface="Arial" panose="020B0604020202020204" pitchFamily="34" charset="0"/>
            </a:endParaRPr>
          </a:p>
        </p:txBody>
      </p:sp>
      <p:sp>
        <p:nvSpPr>
          <p:cNvPr id="3088" name="Text Box 16"/>
          <p:cNvSpPr txBox="1">
            <a:spLocks noChangeArrowheads="1"/>
          </p:cNvSpPr>
          <p:nvPr/>
        </p:nvSpPr>
        <p:spPr bwMode="auto">
          <a:xfrm>
            <a:off x="304800" y="762000"/>
            <a:ext cx="40386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u="sng" dirty="0">
                <a:solidFill>
                  <a:srgbClr val="FFFFFF"/>
                </a:solidFill>
                <a:latin typeface="Arial" panose="020B0604020202020204" pitchFamily="34" charset="0"/>
                <a:cs typeface="Arial" panose="020B0604020202020204" pitchFamily="34" charset="0"/>
              </a:rPr>
              <a:t>المجمع</a:t>
            </a:r>
            <a:endParaRPr lang="en-US" sz="3200" b="1" u="sng" dirty="0">
              <a:solidFill>
                <a:srgbClr val="FFFFFF"/>
              </a:solidFill>
              <a:latin typeface="Arial" panose="020B0604020202020204" pitchFamily="34" charset="0"/>
              <a:cs typeface="Arial" panose="020B0604020202020204" pitchFamily="34" charset="0"/>
            </a:endParaRPr>
          </a:p>
        </p:txBody>
      </p:sp>
      <p:sp>
        <p:nvSpPr>
          <p:cNvPr id="3089" name="Text Box 17"/>
          <p:cNvSpPr txBox="1">
            <a:spLocks noChangeArrowheads="1"/>
          </p:cNvSpPr>
          <p:nvPr/>
        </p:nvSpPr>
        <p:spPr bwMode="auto">
          <a:xfrm>
            <a:off x="4572000" y="762000"/>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sz="4000" b="1" u="sng" dirty="0">
                <a:solidFill>
                  <a:srgbClr val="FFFFFF"/>
                </a:solidFill>
                <a:latin typeface="Arial" panose="020B0604020202020204" pitchFamily="34" charset="0"/>
                <a:cs typeface="Arial" panose="020B0604020202020204" pitchFamily="34" charset="0"/>
              </a:rPr>
              <a:t>الكنيسة</a:t>
            </a:r>
            <a:endParaRPr lang="en-US" sz="3200" b="1" u="sng" dirty="0">
              <a:solidFill>
                <a:srgbClr val="FFFFFF"/>
              </a:solidFill>
              <a:latin typeface="Arial" panose="020B0604020202020204" pitchFamily="34" charset="0"/>
              <a:cs typeface="Arial" panose="020B0604020202020204" pitchFamily="34" charset="0"/>
            </a:endParaRPr>
          </a:p>
        </p:txBody>
      </p:sp>
      <p:sp>
        <p:nvSpPr>
          <p:cNvPr id="3090" name="Text Box 18"/>
          <p:cNvSpPr txBox="1">
            <a:spLocks noChangeArrowheads="1"/>
          </p:cNvSpPr>
          <p:nvPr/>
        </p:nvSpPr>
        <p:spPr bwMode="auto">
          <a:xfrm>
            <a:off x="152400" y="1447800"/>
            <a:ext cx="4419600" cy="415498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914400" indent="-914400" algn="ctr" eaLnBrk="1" hangingPunct="1">
              <a:defRPr/>
            </a:pPr>
            <a:r>
              <a:rPr lang="ar-JO" sz="2400" b="1" dirty="0">
                <a:solidFill>
                  <a:srgbClr val="FFFF00"/>
                </a:solidFill>
                <a:latin typeface="Arial" panose="020B0604020202020204" pitchFamily="34" charset="0"/>
                <a:ea typeface="ＭＳ Ｐゴシック" charset="-128"/>
                <a:cs typeface="Arial" panose="020B0604020202020204" pitchFamily="34" charset="0"/>
              </a:rPr>
              <a:t>البركة الكهنوتية</a:t>
            </a:r>
            <a:endParaRPr lang="en-US" sz="2400" b="1" dirty="0">
              <a:solidFill>
                <a:srgbClr val="FFFF00"/>
              </a:solidFill>
              <a:latin typeface="Arial" panose="020B0604020202020204" pitchFamily="34" charset="0"/>
              <a:ea typeface="ＭＳ Ｐゴシック" charset="-128"/>
              <a:cs typeface="Arial" panose="020B0604020202020204" pitchFamily="34" charset="0"/>
            </a:endParaRPr>
          </a:p>
          <a:p>
            <a:pPr marL="1071563" indent="-449263" algn="r" eaLnBrk="1" hangingPunct="1">
              <a:defRPr/>
            </a:pPr>
            <a:r>
              <a:rPr lang="ar-JO" sz="2400" b="1" dirty="0">
                <a:solidFill>
                  <a:srgbClr val="FFFFFF"/>
                </a:solidFill>
                <a:latin typeface="Arial" panose="020B0604020202020204" pitchFamily="34" charset="0"/>
                <a:ea typeface="ＭＳ Ｐゴシック" charset="-128"/>
                <a:cs typeface="Arial" panose="020B0604020202020204" pitchFamily="34" charset="0"/>
              </a:rPr>
              <a:t>22وَكَلَّمَ الرَّبُّ مُوسَى قَائِلاً:    23«كَلِّمْ هَارُونَ وَبَنِيهِ قَائِلاً: هكَذَا تُبَارِكُونَ بَنِي إِسْرَائِيلَ قَائِلِينَ لَهُمْ:               24يُبَارِكُكَ الرَّبُّ وَيَحْرُسُكَ. 25يُضِيءُ الرَّبُّ بِوَجْهِهِ عَلَيْكَ وَيَرْحَمُكَ.                   26يَرْفَعُ الرَّبُّ وَجْهَهُ عَلَيْكَ وَيَمْنَحُكَ سَلاَمًا. </a:t>
            </a:r>
            <a:endParaRPr lang="en-US" sz="2400" b="1" dirty="0">
              <a:solidFill>
                <a:srgbClr val="FFFFFF"/>
              </a:solidFill>
              <a:latin typeface="Arial" panose="020B0604020202020204" pitchFamily="34" charset="0"/>
              <a:ea typeface="ＭＳ Ｐゴシック" charset="-128"/>
              <a:cs typeface="Arial" panose="020B0604020202020204" pitchFamily="34" charset="0"/>
            </a:endParaRPr>
          </a:p>
          <a:p>
            <a:pPr marL="1071563" indent="-449263" eaLnBrk="1" hangingPunct="1">
              <a:defRPr/>
            </a:pPr>
            <a:r>
              <a:rPr lang="en-US" sz="2400" b="1" dirty="0">
                <a:solidFill>
                  <a:srgbClr val="FFFFFF"/>
                </a:solidFill>
                <a:latin typeface="Arial" panose="020B0604020202020204" pitchFamily="34" charset="0"/>
                <a:ea typeface="ＭＳ Ｐゴシック" charset="-128"/>
                <a:cs typeface="Arial" panose="020B0604020202020204" pitchFamily="34" charset="0"/>
              </a:rPr>
              <a:t>(</a:t>
            </a:r>
            <a:r>
              <a:rPr lang="ar-JO" sz="2400" b="1" dirty="0">
                <a:solidFill>
                  <a:srgbClr val="FFFFFF"/>
                </a:solidFill>
                <a:latin typeface="Arial" panose="020B0604020202020204" pitchFamily="34" charset="0"/>
                <a:ea typeface="ＭＳ Ｐゴシック" charset="-128"/>
                <a:cs typeface="Arial" panose="020B0604020202020204" pitchFamily="34" charset="0"/>
              </a:rPr>
              <a:t>عد 6: 22-27</a:t>
            </a:r>
            <a:r>
              <a:rPr lang="en-US" sz="2400" b="1" dirty="0">
                <a:solidFill>
                  <a:srgbClr val="FFFFFF"/>
                </a:solidFill>
                <a:latin typeface="Arial" panose="020B0604020202020204" pitchFamily="34" charset="0"/>
                <a:ea typeface="ＭＳ Ｐゴシック" charset="-128"/>
                <a:cs typeface="Arial" panose="020B0604020202020204" pitchFamily="34" charset="0"/>
              </a:rPr>
              <a:t>)</a:t>
            </a:r>
          </a:p>
        </p:txBody>
      </p:sp>
      <p:sp>
        <p:nvSpPr>
          <p:cNvPr id="22" name="Text Box 18"/>
          <p:cNvSpPr txBox="1">
            <a:spLocks noChangeArrowheads="1"/>
          </p:cNvSpPr>
          <p:nvPr/>
        </p:nvSpPr>
        <p:spPr bwMode="auto">
          <a:xfrm>
            <a:off x="4724400" y="1447800"/>
            <a:ext cx="4419600" cy="2677656"/>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defRPr/>
            </a:pPr>
            <a:r>
              <a:rPr lang="ar-JO" b="1" dirty="0">
                <a:solidFill>
                  <a:srgbClr val="FFFF00"/>
                </a:solidFill>
                <a:latin typeface="Arial" panose="020B0604020202020204" pitchFamily="34" charset="0"/>
                <a:cs typeface="Arial" panose="020B0604020202020204" pitchFamily="34" charset="0"/>
              </a:rPr>
              <a:t>صلاة التسبيح</a:t>
            </a:r>
            <a:endParaRPr lang="en-US" b="1" dirty="0">
              <a:solidFill>
                <a:srgbClr val="FFFF00"/>
              </a:solidFill>
              <a:latin typeface="Arial" panose="020B0604020202020204" pitchFamily="34" charset="0"/>
              <a:cs typeface="Arial" panose="020B0604020202020204" pitchFamily="34" charset="0"/>
            </a:endParaRPr>
          </a:p>
          <a:p>
            <a:pPr algn="r" eaLnBrk="1" hangingPunct="1">
              <a:defRPr/>
            </a:pPr>
            <a:r>
              <a:rPr lang="ar-JO" altLang="ja-JP" b="1" dirty="0">
                <a:solidFill>
                  <a:srgbClr val="FFFFFF"/>
                </a:solidFill>
                <a:latin typeface="Arial" panose="020B0604020202020204" pitchFamily="34" charset="0"/>
                <a:cs typeface="Arial" panose="020B0604020202020204" pitchFamily="34" charset="0"/>
              </a:rPr>
              <a:t>24وَالْقَادِرُ أَنْ يَحْفَظَكُمْ غَيْرَ عَاثِرِينَ، وَيُوقِفَكُمْ أَمَامَ مَجْدِهِ بِلاَ عَيْبٍ فِي الابْتِهَاجِ، 25الإِلهُ الْحَكِيمُ الْوَحِيدُ مُخَلِّصُنَا، لَهُ الْمَجْدُ وَالْعَظَمَةُ وَالْقُدْرَةُ وَالسُّلْطَانُ، الآنَ وَإِلَى كُلِّ الدُّهُورِ. آمِينَ.</a:t>
            </a:r>
          </a:p>
          <a:p>
            <a:pPr eaLnBrk="1" hangingPunct="1">
              <a:defRPr/>
            </a:pPr>
            <a:r>
              <a:rPr lang="en-US" b="1" dirty="0">
                <a:solidFill>
                  <a:srgbClr val="FFFFFF"/>
                </a:solidFill>
                <a:latin typeface="Arial" panose="020B0604020202020204" pitchFamily="34" charset="0"/>
                <a:cs typeface="Arial" panose="020B0604020202020204" pitchFamily="34" charset="0"/>
              </a:rPr>
              <a:t>(</a:t>
            </a:r>
            <a:r>
              <a:rPr lang="ar-JO" b="1" dirty="0">
                <a:solidFill>
                  <a:srgbClr val="FFFFFF"/>
                </a:solidFill>
                <a:latin typeface="Arial" panose="020B0604020202020204" pitchFamily="34" charset="0"/>
                <a:cs typeface="Arial" panose="020B0604020202020204" pitchFamily="34" charset="0"/>
              </a:rPr>
              <a:t>يهوذا 24-25</a:t>
            </a:r>
            <a:r>
              <a:rPr lang="en-US" b="1" dirty="0">
                <a:solidFill>
                  <a:srgbClr val="FFFFFF"/>
                </a:solidFill>
                <a:latin typeface="Arial" panose="020B0604020202020204" pitchFamily="34" charset="0"/>
                <a:cs typeface="Arial" panose="020B0604020202020204" pitchFamily="34" charset="0"/>
              </a:rPr>
              <a: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90"/>
                                        </p:tgtEl>
                                        <p:attrNameLst>
                                          <p:attrName>style.visibility</p:attrName>
                                        </p:attrNameLst>
                                      </p:cBhvr>
                                      <p:to>
                                        <p:strVal val="visible"/>
                                      </p:to>
                                    </p:set>
                                    <p:anim calcmode="lin" valueType="num">
                                      <p:cBhvr>
                                        <p:cTn id="7" dur="1000" fill="hold"/>
                                        <p:tgtEl>
                                          <p:spTgt spid="3090"/>
                                        </p:tgtEl>
                                        <p:attrNameLst>
                                          <p:attrName>ppt_w</p:attrName>
                                        </p:attrNameLst>
                                      </p:cBhvr>
                                      <p:tavLst>
                                        <p:tav tm="0">
                                          <p:val>
                                            <p:fltVal val="0"/>
                                          </p:val>
                                        </p:tav>
                                        <p:tav tm="100000">
                                          <p:val>
                                            <p:strVal val="#ppt_w"/>
                                          </p:val>
                                        </p:tav>
                                      </p:tavLst>
                                    </p:anim>
                                    <p:anim calcmode="lin" valueType="num">
                                      <p:cBhvr>
                                        <p:cTn id="8" dur="1000" fill="hold"/>
                                        <p:tgtEl>
                                          <p:spTgt spid="3090"/>
                                        </p:tgtEl>
                                        <p:attrNameLst>
                                          <p:attrName>ppt_h</p:attrName>
                                        </p:attrNameLst>
                                      </p:cBhvr>
                                      <p:tavLst>
                                        <p:tav tm="0">
                                          <p:val>
                                            <p:fltVal val="0"/>
                                          </p:val>
                                        </p:tav>
                                        <p:tav tm="100000">
                                          <p:val>
                                            <p:strVal val="#ppt_h"/>
                                          </p:val>
                                        </p:tav>
                                      </p:tavLst>
                                    </p:anim>
                                    <p:anim calcmode="lin" valueType="num">
                                      <p:cBhvr>
                                        <p:cTn id="9" dur="1000" fill="hold"/>
                                        <p:tgtEl>
                                          <p:spTgt spid="30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266700" y="485775"/>
            <a:ext cx="7943850" cy="657225"/>
          </a:xfrm>
          <a:effectLst>
            <a:outerShdw blurRad="63500" dist="35921" dir="2700000" algn="ctr" rotWithShape="0">
              <a:srgbClr val="060400">
                <a:alpha val="74998"/>
              </a:srgbClr>
            </a:outerShdw>
          </a:effectLst>
        </p:spPr>
        <p:txBody>
          <a:bodyPr/>
          <a:lstStyle/>
          <a:p>
            <a:pPr algn="ctr" eaLnBrk="1" hangingPunct="1">
              <a:defRPr/>
            </a:pPr>
            <a:r>
              <a:rPr lang="ar-JO" sz="3800" b="1" dirty="0">
                <a:latin typeface="Arial" panose="020B0604020202020204" pitchFamily="34" charset="0"/>
                <a:ea typeface="+mj-ea"/>
                <a:cs typeface="Arial" panose="020B0604020202020204" pitchFamily="34" charset="0"/>
              </a:rPr>
              <a:t>السبت – الأهمية في التوراة</a:t>
            </a:r>
            <a:endParaRPr lang="en-US" sz="3800" b="1" dirty="0">
              <a:latin typeface="Arial" panose="020B0604020202020204" pitchFamily="34" charset="0"/>
              <a:ea typeface="+mj-ea"/>
              <a:cs typeface="Arial" panose="020B0604020202020204" pitchFamily="34" charset="0"/>
            </a:endParaRPr>
          </a:p>
        </p:txBody>
      </p:sp>
      <p:sp>
        <p:nvSpPr>
          <p:cNvPr id="241667" name="Rectangle 3"/>
          <p:cNvSpPr>
            <a:spLocks noGrp="1" noChangeArrowheads="1"/>
          </p:cNvSpPr>
          <p:nvPr>
            <p:ph type="body" idx="1"/>
          </p:nvPr>
        </p:nvSpPr>
        <p:spPr>
          <a:xfrm>
            <a:off x="539750" y="1676400"/>
            <a:ext cx="7994650" cy="3886200"/>
          </a:xfrm>
        </p:spPr>
        <p:txBody>
          <a:bodyPr/>
          <a:lstStyle/>
          <a:p>
            <a:pPr algn="r" rtl="1" eaLnBrk="1" hangingPunct="1">
              <a:lnSpc>
                <a:spcPct val="95000"/>
              </a:lnSpc>
              <a:spcBef>
                <a:spcPct val="50000"/>
              </a:spcBef>
            </a:pPr>
            <a:r>
              <a:rPr lang="ar-JO" altLang="ja-JP" sz="2800" b="1" dirty="0">
                <a:latin typeface="Arial" panose="020B0604020202020204" pitchFamily="34" charset="0"/>
                <a:ea typeface="ＭＳ Ｐゴシック" charset="0"/>
                <a:cs typeface="Arial" panose="020B0604020202020204" pitchFamily="34" charset="0"/>
              </a:rPr>
              <a:t>كلمة السبت العبرية مشتقة من الفعل</a:t>
            </a:r>
            <a:r>
              <a:rPr lang="en-US" altLang="ja-JP" sz="2800" b="1" dirty="0" err="1">
                <a:latin typeface="Arial" panose="020B0604020202020204" pitchFamily="34" charset="0"/>
                <a:ea typeface="ＭＳ Ｐゴシック" charset="0"/>
                <a:cs typeface="Arial" panose="020B0604020202020204" pitchFamily="34" charset="0"/>
              </a:rPr>
              <a:t>shabat</a:t>
            </a:r>
            <a:r>
              <a:rPr lang="en-US" altLang="ja-JP" sz="2800" b="1" dirty="0">
                <a:latin typeface="Arial" panose="020B0604020202020204" pitchFamily="34" charset="0"/>
                <a:ea typeface="ＭＳ Ｐゴシック" charset="0"/>
                <a:cs typeface="Arial" panose="020B0604020202020204" pitchFamily="34" charset="0"/>
              </a:rPr>
              <a:t> = </a:t>
            </a:r>
            <a:r>
              <a:rPr lang="ar-JO" altLang="ja-JP" sz="2800" b="1" dirty="0">
                <a:latin typeface="Arial" panose="020B0604020202020204" pitchFamily="34" charset="0"/>
                <a:ea typeface="ＭＳ Ｐゴシック" charset="0"/>
                <a:cs typeface="Arial" panose="020B0604020202020204" pitchFamily="34" charset="0"/>
              </a:rPr>
              <a:t> وتعني حرفيًا التوقف (عن القيام بشيء ما)</a:t>
            </a:r>
            <a:endParaRPr lang="en-US" altLang="ja-JP" sz="2800" b="1" dirty="0">
              <a:latin typeface="Arial" panose="020B0604020202020204" pitchFamily="34" charset="0"/>
              <a:ea typeface="ＭＳ Ｐゴシック" charset="0"/>
              <a:cs typeface="Arial" panose="020B0604020202020204" pitchFamily="34" charset="0"/>
            </a:endParaRPr>
          </a:p>
          <a:p>
            <a:pPr algn="r" rtl="1" eaLnBrk="1" hangingPunct="1">
              <a:lnSpc>
                <a:spcPct val="95000"/>
              </a:lnSpc>
              <a:spcBef>
                <a:spcPct val="50000"/>
              </a:spcBef>
            </a:pPr>
            <a:r>
              <a:rPr lang="ar-JO" sz="2800" b="1" dirty="0">
                <a:latin typeface="Arial" panose="020B0604020202020204" pitchFamily="34" charset="0"/>
                <a:ea typeface="ＭＳ Ｐゴシック" charset="0"/>
                <a:cs typeface="Arial" panose="020B0604020202020204" pitchFamily="34" charset="0"/>
              </a:rPr>
              <a:t>أول عيد ورد ذكره في التناخ (الكتاب المقدس العبري) حيث كان الله أول من احتفل به</a:t>
            </a:r>
          </a:p>
          <a:p>
            <a:pPr algn="r" rtl="1" eaLnBrk="1" hangingPunct="1">
              <a:lnSpc>
                <a:spcPct val="95000"/>
              </a:lnSpc>
              <a:spcBef>
                <a:spcPct val="50000"/>
              </a:spcBef>
            </a:pPr>
            <a:r>
              <a:rPr lang="ar-JO" sz="2800" b="1" dirty="0">
                <a:latin typeface="Arial" panose="020B0604020202020204" pitchFamily="34" charset="0"/>
                <a:ea typeface="ＭＳ Ｐゴシック" charset="0"/>
                <a:cs typeface="Arial" panose="020B0604020202020204" pitchFamily="34" charset="0"/>
              </a:rPr>
              <a:t>تم ذكر حفظ السبت في التوراة في الوصية الرابعة من الوصايا العشر (خر 8:20-11، تث 12:5-15)</a:t>
            </a:r>
            <a:endParaRPr lang="en-US" sz="2800" b="1" dirty="0">
              <a:latin typeface="Arial" panose="020B0604020202020204" pitchFamily="34" charset="0"/>
              <a:ea typeface="ＭＳ Ｐゴシック" charset="0"/>
              <a:cs typeface="Arial" panose="020B0604020202020204" pitchFamily="34" charset="0"/>
            </a:endParaRPr>
          </a:p>
        </p:txBody>
      </p:sp>
      <p:sp>
        <p:nvSpPr>
          <p:cNvPr id="4" name="Text Box 1031"/>
          <p:cNvSpPr txBox="1">
            <a:spLocks noChangeArrowheads="1"/>
          </p:cNvSpPr>
          <p:nvPr/>
        </p:nvSpPr>
        <p:spPr bwMode="auto">
          <a:xfrm>
            <a:off x="8301038" y="73025"/>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ar-JO" b="1" dirty="0">
                <a:latin typeface="Arial" panose="020B0604020202020204" pitchFamily="34" charset="0"/>
                <a:cs typeface="Arial" panose="020B0604020202020204" pitchFamily="34" charset="0"/>
              </a:rPr>
              <a:t>126</a:t>
            </a:r>
            <a:endParaRPr lang="en-US" b="1" dirty="0">
              <a:latin typeface="Arial" panose="020B0604020202020204" pitchFamily="34" charset="0"/>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Effect transition="in" filter="blinds(horizontal)">
                                      <p:cBhvr>
                                        <p:cTn id="7" dur="10"/>
                                        <p:tgtEl>
                                          <p:spTgt spid="2416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1667">
                                            <p:txEl>
                                              <p:pRg st="1" end="1"/>
                                            </p:txEl>
                                          </p:spTgt>
                                        </p:tgtEl>
                                        <p:attrNameLst>
                                          <p:attrName>style.visibility</p:attrName>
                                        </p:attrNameLst>
                                      </p:cBhvr>
                                      <p:to>
                                        <p:strVal val="visible"/>
                                      </p:to>
                                    </p:set>
                                    <p:animEffect transition="in" filter="blinds(horizontal)">
                                      <p:cBhvr>
                                        <p:cTn id="12" dur="10"/>
                                        <p:tgtEl>
                                          <p:spTgt spid="241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wooden synagogu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6195" name="Rectangle 3"/>
          <p:cNvSpPr>
            <a:spLocks noGrp="1" noChangeArrowheads="1"/>
          </p:cNvSpPr>
          <p:nvPr>
            <p:ph type="title"/>
          </p:nvPr>
        </p:nvSpPr>
        <p:spPr>
          <a:xfrm>
            <a:off x="0" y="228600"/>
            <a:ext cx="9144000" cy="1249363"/>
          </a:xfrm>
        </p:spPr>
        <p:txBody>
          <a:bodyPr/>
          <a:lstStyle/>
          <a:p>
            <a:pPr eaLnBrk="1" hangingPunct="1">
              <a:defRPr/>
            </a:pPr>
            <a:r>
              <a:rPr lang="ar-JO" sz="4000" b="1"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rPr>
              <a:t>المجمع والكنيسة: مقارنات</a:t>
            </a:r>
            <a:endParaRPr lang="en-US" sz="4000" b="1" dirty="0">
              <a:solidFill>
                <a:srgbClr val="060400"/>
              </a:solidFill>
              <a:effectLst>
                <a:outerShdw blurRad="38100" dist="38100" dir="2700000" algn="tl">
                  <a:srgbClr val="FFFFFF"/>
                </a:outerShdw>
              </a:effectLst>
              <a:latin typeface="Arial" panose="020B0604020202020204" pitchFamily="34" charset="0"/>
              <a:ea typeface="ＭＳ Ｐゴシック" charset="0"/>
              <a:cs typeface="Arial" panose="020B0604020202020204" pitchFamily="34" charset="0"/>
            </a:endParaRPr>
          </a:p>
        </p:txBody>
      </p:sp>
      <p:sp>
        <p:nvSpPr>
          <p:cNvPr id="136196" name="Text Box 4"/>
          <p:cNvSpPr txBox="1">
            <a:spLocks noChangeArrowheads="1"/>
          </p:cNvSpPr>
          <p:nvPr/>
        </p:nvSpPr>
        <p:spPr bwMode="auto">
          <a:xfrm>
            <a:off x="1981137" y="1295400"/>
            <a:ext cx="3794692" cy="2862322"/>
          </a:xfrm>
          <a:prstGeom prst="rect">
            <a:avLst/>
          </a:prstGeom>
          <a:noFill/>
          <a:ln w="9525">
            <a:noFill/>
            <a:miter lim="800000"/>
            <a:headEnd/>
            <a:tailEnd/>
          </a:ln>
          <a:effec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60400"/>
                  </a:glow>
                  <a:outerShdw blurRad="50800" dist="63500" dir="2700000" algn="tl" rotWithShape="0">
                    <a:srgbClr val="000000">
                      <a:alpha val="96000"/>
                    </a:srgbClr>
                  </a:outerShdw>
                </a:effectLst>
                <a:uLnTx/>
                <a:uFillTx/>
                <a:latin typeface="Arial"/>
                <a:ea typeface="ＭＳ Ｐゴシック" charset="0"/>
                <a:cs typeface="Arial"/>
              </a:rPr>
              <a:t>1. واحد في كل قرية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60400"/>
                  </a:glow>
                  <a:outerShdw blurRad="50800" dist="63500" dir="2700000" algn="tl" rotWithShape="0">
                    <a:srgbClr val="000000">
                      <a:alpha val="96000"/>
                    </a:srgbClr>
                  </a:outerShdw>
                </a:effectLst>
                <a:uLnTx/>
                <a:uFillTx/>
                <a:latin typeface="Arial"/>
                <a:ea typeface="ＭＳ Ｐゴシック" charset="0"/>
                <a:cs typeface="Arial"/>
              </a:rPr>
              <a:t>2. الشيوخ</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60400"/>
                  </a:glow>
                  <a:outerShdw blurRad="50800" dist="63500" dir="2700000" algn="tl" rotWithShape="0">
                    <a:srgbClr val="000000">
                      <a:alpha val="96000"/>
                    </a:srgbClr>
                  </a:outerShdw>
                </a:effectLst>
                <a:uLnTx/>
                <a:uFillTx/>
                <a:latin typeface="Arial"/>
                <a:ea typeface="ＭＳ Ｐゴシック" charset="0"/>
                <a:cs typeface="Arial"/>
              </a:rPr>
              <a:t>3. منبر، مقاعد وأضواء</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glow rad="228600">
                    <a:srgbClr val="060400"/>
                  </a:glow>
                  <a:outerShdw blurRad="50800" dist="63500" dir="2700000" algn="tl" rotWithShape="0">
                    <a:srgbClr val="000000">
                      <a:alpha val="96000"/>
                    </a:srgbClr>
                  </a:outerShdw>
                </a:effectLst>
                <a:uLnTx/>
                <a:uFillTx/>
                <a:latin typeface="Arial"/>
                <a:ea typeface="ＭＳ Ｐゴシック" charset="0"/>
                <a:cs typeface="Arial"/>
              </a:rPr>
              <a:t>4. ترتيب الخدمة</a:t>
            </a:r>
          </a:p>
          <a:p>
            <a:pPr marL="0" marR="0" lvl="0" indent="0" algn="r" defTabSz="914400" rtl="0" eaLnBrk="0" fontAlgn="base" latinLnBrk="0" hangingPunct="0">
              <a:lnSpc>
                <a:spcPct val="100000"/>
              </a:lnSpc>
              <a:spcBef>
                <a:spcPct val="0"/>
              </a:spcBef>
              <a:spcAft>
                <a:spcPct val="0"/>
              </a:spcAft>
              <a:buClrTx/>
              <a:buSzTx/>
              <a:buFontTx/>
              <a:buNone/>
              <a:tabLst/>
              <a:defRPr/>
            </a:pPr>
            <a:r>
              <a:rPr lang="ar-JO" sz="3600" b="1" dirty="0">
                <a:solidFill>
                  <a:srgbClr val="FFFFFF"/>
                </a:solidFill>
                <a:effectLst>
                  <a:glow rad="228600">
                    <a:srgbClr val="060400"/>
                  </a:glow>
                  <a:outerShdw blurRad="50800" dist="63500" dir="2700000" algn="tl" rotWithShape="0">
                    <a:srgbClr val="000000">
                      <a:alpha val="96000"/>
                    </a:srgbClr>
                  </a:outerShdw>
                </a:effectLst>
                <a:latin typeface="Arial"/>
                <a:cs typeface="Arial"/>
              </a:rPr>
              <a:t>5. اجتماعات مفتوحة</a:t>
            </a:r>
            <a:endParaRPr kumimoji="0" lang="en-US" sz="3600" b="1" i="0" u="none" strike="noStrike" kern="1200" cap="none" spc="0" normalizeH="0" baseline="0" noProof="0" dirty="0">
              <a:ln>
                <a:noFill/>
              </a:ln>
              <a:solidFill>
                <a:srgbClr val="FFFFFF"/>
              </a:solidFill>
              <a:effectLst>
                <a:glow rad="228600">
                  <a:srgbClr val="060400"/>
                </a:glow>
                <a:outerShdw blurRad="50800" dist="63500" dir="2700000" algn="tl" rotWithShape="0">
                  <a:srgbClr val="000000">
                    <a:alpha val="96000"/>
                  </a:srgbClr>
                </a:outerShdw>
              </a:effectLst>
              <a:uLnTx/>
              <a:uFillTx/>
              <a:latin typeface="Arial"/>
              <a:ea typeface="ＭＳ Ｐゴシック" charset="0"/>
              <a:cs typeface="Arial"/>
            </a:endParaRPr>
          </a:p>
        </p:txBody>
      </p:sp>
      <p:sp>
        <p:nvSpPr>
          <p:cNvPr id="121860" name="Text Box 5"/>
          <p:cNvSpPr txBox="1">
            <a:spLocks noChangeArrowheads="1"/>
          </p:cNvSpPr>
          <p:nvPr/>
        </p:nvSpPr>
        <p:spPr bwMode="auto">
          <a:xfrm>
            <a:off x="8397875" y="82550"/>
            <a:ext cx="61747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720000"/>
                </a:solidFill>
                <a:effectLst/>
                <a:uLnTx/>
                <a:uFillTx/>
                <a:latin typeface="Tahoma" charset="0"/>
                <a:ea typeface="ＭＳ Ｐゴシック" charset="0"/>
              </a:rPr>
              <a:t>139</a:t>
            </a:r>
            <a:endParaRPr kumimoji="0" lang="en-US" sz="2000" b="1" i="0" u="none" strike="noStrike" kern="1200" cap="none" spc="0" normalizeH="0" baseline="0" noProof="0" dirty="0">
              <a:ln>
                <a:noFill/>
              </a:ln>
              <a:solidFill>
                <a:srgbClr val="720000"/>
              </a:solidFill>
              <a:effectLst/>
              <a:uLnTx/>
              <a:uFillTx/>
              <a:latin typeface="Tahoma" charset="0"/>
              <a:ea typeface="ＭＳ Ｐゴシック" charset="0"/>
            </a:endParaRPr>
          </a:p>
        </p:txBody>
      </p:sp>
    </p:spTree>
    <p:extLst>
      <p:ext uri="{BB962C8B-B14F-4D97-AF65-F5344CB8AC3E}">
        <p14:creationId xmlns:p14="http://schemas.microsoft.com/office/powerpoint/2010/main" val="109716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1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61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61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61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61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ar-JO" altLang="zh-CN" sz="2400" b="1" dirty="0">
                <a:solidFill>
                  <a:schemeClr val="bg1"/>
                </a:solidFill>
                <a:latin typeface="Arial" panose="020B0604020202020204" pitchFamily="34" charset="0"/>
                <a:cs typeface="Arial" panose="020B0604020202020204" pitchFamily="34" charset="0"/>
              </a:rPr>
              <a:t>الأهميَّة الأخرويَّة للسبت</a:t>
            </a:r>
            <a:endParaRPr kumimoji="1" lang="en-US" altLang="zh-CN" sz="2400" b="1" dirty="0">
              <a:solidFill>
                <a:schemeClr val="bg1"/>
              </a:solidFill>
              <a:latin typeface="Arial" panose="020B0604020202020204" pitchFamily="34" charset="0"/>
              <a:cs typeface="Arial" panose="020B0604020202020204" pitchFamily="34" charset="0"/>
            </a:endParaRPr>
          </a:p>
        </p:txBody>
      </p:sp>
      <p:sp>
        <p:nvSpPr>
          <p:cNvPr id="214020" name="Text Box 5"/>
          <p:cNvSpPr txBox="1">
            <a:spLocks noChangeArrowheads="1"/>
          </p:cNvSpPr>
          <p:nvPr/>
        </p:nvSpPr>
        <p:spPr bwMode="auto">
          <a:xfrm>
            <a:off x="8386019" y="-27384"/>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529</a:t>
            </a:r>
            <a:endParaRPr kumimoji="0" lang="en-US"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الأزل</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الأبديَّة</a:t>
            </a:r>
            <a:endParaRPr kumimoji="0" lang="en-SG"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 name="TextBox 2"/>
          <p:cNvSpPr txBox="1"/>
          <p:nvPr/>
        </p:nvSpPr>
        <p:spPr>
          <a:xfrm>
            <a:off x="1133712" y="1365186"/>
            <a:ext cx="753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ما قبل السقوط</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الضيقة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ما قبل موسى</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العهد الموسوي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 name="TextBox 8"/>
          <p:cNvSpPr txBox="1"/>
          <p:nvPr/>
        </p:nvSpPr>
        <p:spPr>
          <a:xfrm>
            <a:off x="7034834" y="1268760"/>
            <a:ext cx="135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المملكة الألفيَّة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الكنيسة</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4" name="TextBox 13"/>
          <p:cNvSpPr txBox="1"/>
          <p:nvPr/>
        </p:nvSpPr>
        <p:spPr>
          <a:xfrm>
            <a:off x="35496" y="2622176"/>
            <a:ext cx="7395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عمل الله</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35496" y="3327375"/>
            <a:ext cx="640976" cy="276999"/>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rPr>
              <a:t>راحة الله</a:t>
            </a:r>
            <a:endParaRPr kumimoji="0" lang="en-SG" sz="1200" b="1" i="0" u="none" strike="noStrike" kern="1200" cap="none" spc="0" normalizeH="0" baseline="0" noProof="0" dirty="0">
              <a:ln>
                <a:noFill/>
              </a:ln>
              <a:solidFill>
                <a:srgbClr val="000000"/>
              </a:solidFill>
              <a:effectLst/>
              <a:uLnTx/>
              <a:uFillTx/>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rPr>
              <a:t>راحة إسرائيل</a:t>
            </a:r>
            <a:endParaRPr kumimoji="0" lang="en-SG" sz="1200" b="1" i="0" u="none" strike="noStrike" kern="1200" cap="none" spc="0" normalizeH="0" baseline="0" noProof="0" dirty="0">
              <a:ln>
                <a:noFill/>
              </a:ln>
              <a:solidFill>
                <a:srgbClr val="000000"/>
              </a:solidFill>
              <a:effectLst/>
              <a:uLnTx/>
              <a:uFillTx/>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تاريخ إسرائيل الوطني</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Rectangle 16"/>
          <p:cNvSpPr/>
          <p:nvPr/>
        </p:nvSpPr>
        <p:spPr bwMode="auto">
          <a:xfrm>
            <a:off x="5888879" y="917194"/>
            <a:ext cx="111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مجيء المسيح الثاني على مرحلتين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 أيام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(عمل)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7" name="TextBox 26"/>
          <p:cNvSpPr txBox="1"/>
          <p:nvPr/>
        </p:nvSpPr>
        <p:spPr>
          <a:xfrm>
            <a:off x="3010056" y="1968651"/>
            <a:ext cx="81015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وضع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الشريعة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 20</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إلغاء الشريعة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 7 : 1 - 6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 3 : 19, 23 - 29</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 9 : 20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كو 3 : 6 - 11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9" name="TextBox 28"/>
          <p:cNvSpPr txBox="1"/>
          <p:nvPr/>
        </p:nvSpPr>
        <p:spPr>
          <a:xfrm>
            <a:off x="5841337" y="1968651"/>
            <a:ext cx="121367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الأسبوع 70 من نبوة دانيال عن 70 أسبوعاً</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 9 : 27</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0" name="TextBox 29"/>
          <p:cNvSpPr txBox="1"/>
          <p:nvPr/>
        </p:nvSpPr>
        <p:spPr>
          <a:xfrm>
            <a:off x="7160179" y="1968651"/>
            <a:ext cx="110825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إعادة ترتيب بعض أجزاء الناموس</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 40 – 48 </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3" name="TextBox 22"/>
          <p:cNvSpPr txBox="1"/>
          <p:nvPr/>
        </p:nvSpPr>
        <p:spPr>
          <a:xfrm>
            <a:off x="725374" y="2643558"/>
            <a:ext cx="7439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عمل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2" name="TextBox 31"/>
          <p:cNvSpPr txBox="1"/>
          <p:nvPr/>
        </p:nvSpPr>
        <p:spPr>
          <a:xfrm>
            <a:off x="1464962" y="2643558"/>
            <a:ext cx="9038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عمل الحفظ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 5 : 17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3" name="TextBox 32"/>
          <p:cNvSpPr txBox="1"/>
          <p:nvPr/>
        </p:nvSpPr>
        <p:spPr>
          <a:xfrm>
            <a:off x="8198852" y="2643558"/>
            <a:ext cx="8374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عمل إعادة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 21 - 22</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522269" y="3327375"/>
            <a:ext cx="6704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يرتاح</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5" name="TextBox 34"/>
          <p:cNvSpPr txBox="1"/>
          <p:nvPr/>
        </p:nvSpPr>
        <p:spPr>
          <a:xfrm>
            <a:off x="1038881" y="3327375"/>
            <a:ext cx="8792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راحة من النشاط الخلاق</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2 :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رفض إسرائيل المتكرر لعرض الله عن أرض الراحة الموعودة</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تتوقف الراحة بالخطيَّة</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الراحة مرتبطة بأرض كنعان</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12 : 1 – 3, 15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تث 30 : 1 - 10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3132062" y="3327375"/>
            <a:ext cx="899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مرفوض في البريَّة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14 : 23, عب 3 : 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3982607" y="3327375"/>
            <a:ext cx="8139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مرفوض في زمن داود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مز 95 : 7ب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مرفوض في المسيا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 23 : 37 - 39</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6" name="TextBox 45"/>
          <p:cNvSpPr txBox="1"/>
          <p:nvPr/>
        </p:nvSpPr>
        <p:spPr>
          <a:xfrm>
            <a:off x="5401742" y="3327375"/>
            <a:ext cx="100369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مرفوض في عظة بطرس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 3 : 19 - 20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8" name="TextBox 47"/>
          <p:cNvSpPr txBox="1"/>
          <p:nvPr/>
        </p:nvSpPr>
        <p:spPr>
          <a:xfrm>
            <a:off x="7151802" y="3327375"/>
            <a:ext cx="11250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قبول و إعادة الراحة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 3 : 7 – 4 : 11</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 name="TextBox 48"/>
          <p:cNvSpPr txBox="1"/>
          <p:nvPr/>
        </p:nvSpPr>
        <p:spPr>
          <a:xfrm>
            <a:off x="1113758" y="4105829"/>
            <a:ext cx="7295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راحة للجنس البشري</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0" name="TextBox 49"/>
          <p:cNvSpPr txBox="1"/>
          <p:nvPr/>
        </p:nvSpPr>
        <p:spPr>
          <a:xfrm>
            <a:off x="1603249" y="4105829"/>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توقع راحة إسرائيل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2 : 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 name="TextBox 50"/>
          <p:cNvSpPr txBox="1"/>
          <p:nvPr/>
        </p:nvSpPr>
        <p:spPr>
          <a:xfrm>
            <a:off x="2411760" y="4105829"/>
            <a:ext cx="9206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تنظيم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نح 9 : 13 - 14</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3" name="TextBox 52"/>
          <p:cNvSpPr txBox="1"/>
          <p:nvPr/>
        </p:nvSpPr>
        <p:spPr>
          <a:xfrm>
            <a:off x="4134832" y="4105829"/>
            <a:ext cx="100867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ألغاء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كو 2 : 16 –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غل 4 : 9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رو 14 :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هو 2 : 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TextBox 51"/>
          <p:cNvSpPr txBox="1"/>
          <p:nvPr/>
        </p:nvSpPr>
        <p:spPr>
          <a:xfrm>
            <a:off x="3196801" y="4105829"/>
            <a:ext cx="119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علامة العهد الموسوي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 31 : 13 و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 20 : 12 و 20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8" name="TextBox 57"/>
          <p:cNvSpPr txBox="1"/>
          <p:nvPr/>
        </p:nvSpPr>
        <p:spPr>
          <a:xfrm>
            <a:off x="5004048" y="4105829"/>
            <a:ext cx="9967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تأسيس يوم الرب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أع 20 :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كو 16 : 1 - 2</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 1 : 10</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مت 24 : 20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3" name="TextBox 62"/>
          <p:cNvSpPr txBox="1"/>
          <p:nvPr/>
        </p:nvSpPr>
        <p:spPr>
          <a:xfrm>
            <a:off x="7233264" y="4071941"/>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 46 :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أش 66 : 23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بدء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نهاية الإنتقال</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 name="TextBox 59"/>
          <p:cNvSpPr txBox="1"/>
          <p:nvPr/>
        </p:nvSpPr>
        <p:spPr>
          <a:xfrm>
            <a:off x="2934089" y="5087506"/>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تأسيس الشعب على جبل سيناء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 19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69 أسبوع</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483 سنة</a:t>
            </a: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444 ق.م – 33م</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 9 : 25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8" name="TextBox 67"/>
          <p:cNvSpPr txBox="1"/>
          <p:nvPr/>
        </p:nvSpPr>
        <p:spPr>
          <a:xfrm>
            <a:off x="6968185" y="5087506"/>
            <a:ext cx="14922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توبة الشعب وإيمانه بالمسيا وإعادة تأسيسه</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حز 36 - 39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9" name="TextBox 68"/>
          <p:cNvSpPr txBox="1"/>
          <p:nvPr/>
        </p:nvSpPr>
        <p:spPr>
          <a:xfrm>
            <a:off x="35496" y="5850722"/>
            <a:ext cx="9547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نمط الملكوت</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0" name="TextBox 69"/>
          <p:cNvSpPr txBox="1"/>
          <p:nvPr/>
        </p:nvSpPr>
        <p:spPr>
          <a:xfrm>
            <a:off x="838980" y="5850722"/>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لغة المملكة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1" name="TextBox 70"/>
          <p:cNvSpPr txBox="1"/>
          <p:nvPr/>
        </p:nvSpPr>
        <p:spPr>
          <a:xfrm>
            <a:off x="1803585" y="5850722"/>
            <a:ext cx="1328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العهد الإبراهيمي وعهد الأرض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12 : 1 – 3, 15 : 18, تث 30 : 1 - 10</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2" name="TextBox 71"/>
          <p:cNvSpPr txBox="1"/>
          <p:nvPr/>
        </p:nvSpPr>
        <p:spPr>
          <a:xfrm>
            <a:off x="3059832" y="5850722"/>
            <a:ext cx="1470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عودة السبت إلى الخليقة والفداء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خر 20 : 8 –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تث 5 : 12 – 15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3" name="TextBox 72"/>
          <p:cNvSpPr txBox="1"/>
          <p:nvPr/>
        </p:nvSpPr>
        <p:spPr>
          <a:xfrm>
            <a:off x="5468303" y="6043354"/>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يتمثل السبت بمعنى مزدوج</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السبت ينظر للأمام ويمثل الملكوت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عب 4 :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لا 23 : 1 – 3 </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6695E17-293A-4146-8C86-BA72F26F983E}"/>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i="0" u="none" strike="noStrike" kern="1200" cap="none" spc="0" normalizeH="0" baseline="0" noProof="0" dirty="0">
                <a:ln>
                  <a:noFill/>
                </a:ln>
                <a:solidFill>
                  <a:srgbClr val="000000"/>
                </a:solidFill>
                <a:effectLst/>
                <a:uLnTx/>
                <a:uFillTx/>
              </a:rPr>
              <a:t>ملخص مرئي لرسالة الدكتوراه التي كتبها ريتشارد جيمس غريفيث، كلية دالاس اللاهوتية، 1990</a:t>
            </a:r>
            <a:endParaRPr kumimoji="0" lang="en-SG" sz="1200" b="1" i="0" u="none" strike="noStrike" kern="1200" cap="none" spc="0" normalizeH="0" baseline="0" noProof="0" dirty="0">
              <a:ln>
                <a:noFill/>
              </a:ln>
              <a:solidFill>
                <a:srgbClr val="000000"/>
              </a:solidFill>
              <a:effectLst/>
              <a:uLnTx/>
              <a:uFillTx/>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اليوم 7</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راحة</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تك 2 : 1 - 3</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الخلق</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سقوط الإنسان</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وضع الشعب جانباً في فترة عصر الكنيسة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أزمنة الأمم</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 9 : 26</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لو 21 : 24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الإختطاف</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رؤيا</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رؤ 20 : 1 - 6</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أسبوع واحد</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سنوات</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ميلادي</a:t>
            </a:r>
            <a:endParaRPr kumimoji="0" 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 9 : 27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جبل سيناء</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موت المسيح</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99" name="6-Point Star 98">
            <a:extLst>
              <a:ext uri="{FF2B5EF4-FFF2-40B4-BE49-F238E27FC236}">
                <a16:creationId xmlns:a16="http://schemas.microsoft.com/office/drawing/2014/main" id="{270CAF1C-30A2-3A40-83F3-AF93EC2E00F2}"/>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9468544" y="1567"/>
            <a:ext cx="1547218"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م ع ج 266ز</a:t>
            </a:r>
            <a:endParaRPr kumimoji="0" lang="en-US"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316750"/>
      </p:ext>
    </p:extLst>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الرابط للعرض التقديميِّ "خلفيَّات العهد الجديد" متاحٌ على الموقع الإلكترونيّ:</a:t>
            </a:r>
            <a:br>
              <a:rPr lang="ar-JO" sz="2400" b="1" dirty="0">
                <a:solidFill>
                  <a:srgbClr val="FFFFFF"/>
                </a:solidFill>
                <a:latin typeface="Arial" panose="020B0604020202020204" pitchFamily="34" charset="0"/>
                <a:ea typeface="ＭＳ Ｐゴシック" charset="0"/>
                <a:cs typeface="Arial" panose="020B0604020202020204" pitchFamily="34" charset="0"/>
              </a:rPr>
            </a:br>
            <a:r>
              <a:rPr lang="ar-JO" sz="2400" b="1" dirty="0">
                <a:solidFill>
                  <a:srgbClr val="FFFFFF"/>
                </a:solidFill>
                <a:latin typeface="Arial" panose="020B0604020202020204" pitchFamily="34" charset="0"/>
                <a:ea typeface="ＭＳ Ｐゴシック" charset="0"/>
                <a:cs typeface="Arial" panose="020B0604020202020204" pitchFamily="34" charset="0"/>
              </a:rPr>
              <a:t> </a:t>
            </a:r>
            <a:r>
              <a:rPr lang="en-US" sz="2400" b="1" dirty="0">
                <a:solidFill>
                  <a:srgbClr val="FFFFFF"/>
                </a:solidFill>
                <a:latin typeface="Arial" panose="020B0604020202020204" pitchFamily="34" charset="0"/>
                <a:ea typeface="ＭＳ Ｐゴシック" charset="0"/>
                <a:cs typeface="Arial" panose="020B0604020202020204" pitchFamily="34" charset="0"/>
              </a:rPr>
              <a:t>BibleStudyDownloads.org</a:t>
            </a:r>
          </a:p>
        </p:txBody>
      </p:sp>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lang="ar-JO" sz="3600" b="1" dirty="0">
                <a:solidFill>
                  <a:srgbClr val="FFFFFF"/>
                </a:solidFill>
                <a:latin typeface="Arial" panose="020B0604020202020204" pitchFamily="34" charset="0"/>
                <a:cs typeface="Arial" panose="020B0604020202020204" pitchFamily="34" charset="0"/>
              </a:rPr>
              <a:t>أ</a:t>
            </a: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764704"/>
            <a:ext cx="9232347" cy="5378306"/>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267728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763905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026"/>
          <p:cNvSpPr>
            <a:spLocks noGrp="1" noChangeArrowheads="1"/>
          </p:cNvSpPr>
          <p:nvPr>
            <p:ph type="title"/>
          </p:nvPr>
        </p:nvSpPr>
        <p:spPr>
          <a:xfrm>
            <a:off x="266700" y="485775"/>
            <a:ext cx="7943850" cy="657225"/>
          </a:xfrm>
          <a:effectLst>
            <a:outerShdw blurRad="63500" dist="35921" dir="2700000" algn="ctr" rotWithShape="0">
              <a:srgbClr val="060400">
                <a:alpha val="74998"/>
              </a:srgbClr>
            </a:outerShdw>
          </a:effectLst>
        </p:spPr>
        <p:txBody>
          <a:bodyPr/>
          <a:lstStyle/>
          <a:p>
            <a:pPr algn="ctr" eaLnBrk="1" hangingPunct="1">
              <a:defRPr/>
            </a:pPr>
            <a:r>
              <a:rPr lang="ar-JO" sz="3800" b="1" dirty="0">
                <a:latin typeface="Arial" panose="020B0604020202020204" pitchFamily="34" charset="0"/>
                <a:ea typeface="+mj-ea"/>
                <a:cs typeface="Arial" panose="020B0604020202020204" pitchFamily="34" charset="0"/>
              </a:rPr>
              <a:t>السبت – الأهمية في التوراة</a:t>
            </a:r>
            <a:endParaRPr lang="en-US" sz="3800" b="1" dirty="0">
              <a:latin typeface="Arial" panose="020B0604020202020204" pitchFamily="34" charset="0"/>
              <a:ea typeface="+mj-ea"/>
              <a:cs typeface="Arial" panose="020B0604020202020204" pitchFamily="34" charset="0"/>
            </a:endParaRPr>
          </a:p>
        </p:txBody>
      </p:sp>
      <p:sp>
        <p:nvSpPr>
          <p:cNvPr id="242691" name="Rectangle 1027"/>
          <p:cNvSpPr>
            <a:spLocks noGrp="1" noChangeArrowheads="1"/>
          </p:cNvSpPr>
          <p:nvPr>
            <p:ph type="body" idx="1"/>
          </p:nvPr>
        </p:nvSpPr>
        <p:spPr>
          <a:xfrm>
            <a:off x="609600" y="1674813"/>
            <a:ext cx="7924800" cy="3790950"/>
          </a:xfrm>
        </p:spPr>
        <p:txBody>
          <a:bodyPr/>
          <a:lstStyle/>
          <a:p>
            <a:pPr algn="r" rtl="1" eaLnBrk="1" hangingPunct="1">
              <a:lnSpc>
                <a:spcPct val="85000"/>
              </a:lnSpc>
              <a:spcBef>
                <a:spcPct val="40000"/>
              </a:spcBef>
            </a:pPr>
            <a:r>
              <a:rPr lang="ar-JO" sz="2800" b="1" dirty="0">
                <a:latin typeface="Arial" panose="020B0604020202020204" pitchFamily="34" charset="0"/>
                <a:ea typeface="ＭＳ Ｐゴシック" charset="0"/>
                <a:cs typeface="Arial" panose="020B0604020202020204" pitchFamily="34" charset="0"/>
              </a:rPr>
              <a:t>السنة السابعة (خر 23: 10-11، لا 25: 1-7)</a:t>
            </a:r>
            <a:endParaRPr lang="en-US" b="1" dirty="0">
              <a:latin typeface="Arial" panose="020B0604020202020204" pitchFamily="34" charset="0"/>
              <a:ea typeface="ＭＳ Ｐゴシック" charset="0"/>
              <a:cs typeface="Arial" panose="020B0604020202020204" pitchFamily="34" charset="0"/>
            </a:endParaRPr>
          </a:p>
          <a:p>
            <a:pPr marL="914400" lvl="1" indent="-457200" algn="r" rtl="1" eaLnBrk="1" hangingPunct="1">
              <a:lnSpc>
                <a:spcPct val="85000"/>
              </a:lnSpc>
              <a:spcBef>
                <a:spcPct val="40000"/>
              </a:spcBef>
            </a:pPr>
            <a:r>
              <a:rPr lang="ar-JO" b="1" dirty="0">
                <a:latin typeface="Arial" panose="020B0604020202020204" pitchFamily="34" charset="0"/>
                <a:ea typeface="ＭＳ Ｐゴシック" charset="0"/>
                <a:cs typeface="Arial" panose="020B0604020202020204" pitchFamily="34" charset="0"/>
              </a:rPr>
              <a:t>سبي 70 سنة (2 أخ 36: 21)</a:t>
            </a:r>
            <a:endParaRPr lang="en-US" b="1" dirty="0">
              <a:latin typeface="Arial" panose="020B0604020202020204" pitchFamily="34" charset="0"/>
              <a:ea typeface="ＭＳ Ｐゴシック" charset="0"/>
              <a:cs typeface="Arial" panose="020B0604020202020204" pitchFamily="34" charset="0"/>
            </a:endParaRPr>
          </a:p>
          <a:p>
            <a:pPr marL="914400" lvl="1" indent="-457200" algn="r" rtl="1" eaLnBrk="1" hangingPunct="1">
              <a:lnSpc>
                <a:spcPct val="85000"/>
              </a:lnSpc>
              <a:spcBef>
                <a:spcPct val="40000"/>
              </a:spcBef>
            </a:pPr>
            <a:r>
              <a:rPr lang="ar-JO" b="1" dirty="0">
                <a:latin typeface="Arial" panose="020B0604020202020204" pitchFamily="34" charset="0"/>
                <a:ea typeface="ＭＳ Ｐゴシック" charset="0"/>
                <a:cs typeface="Arial" panose="020B0604020202020204" pitchFamily="34" charset="0"/>
              </a:rPr>
              <a:t>استرداد السنة السابعة (نح 10: 31)</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lnSpc>
                <a:spcPct val="85000"/>
              </a:lnSpc>
              <a:spcBef>
                <a:spcPct val="40000"/>
              </a:spcBef>
            </a:pPr>
            <a:r>
              <a:rPr lang="ar-JO" sz="2800" b="1" dirty="0">
                <a:latin typeface="Arial" panose="020B0604020202020204" pitchFamily="34" charset="0"/>
                <a:ea typeface="ＭＳ Ｐゴシック" charset="0"/>
                <a:cs typeface="Arial" panose="020B0604020202020204" pitchFamily="34" charset="0"/>
              </a:rPr>
              <a:t>سنة اليوبيل كل 50 سنة (لا 25، 27، عد 36: 4)</a:t>
            </a:r>
            <a:endParaRPr lang="en-US" sz="2800" b="1" dirty="0">
              <a:latin typeface="Arial" panose="020B0604020202020204" pitchFamily="34" charset="0"/>
              <a:ea typeface="ＭＳ Ｐゴシック" charset="0"/>
              <a:cs typeface="Arial" panose="020B0604020202020204" pitchFamily="34" charset="0"/>
            </a:endParaRPr>
          </a:p>
          <a:p>
            <a:pPr algn="r" rtl="1" eaLnBrk="1" hangingPunct="1">
              <a:lnSpc>
                <a:spcPct val="85000"/>
              </a:lnSpc>
              <a:spcBef>
                <a:spcPct val="40000"/>
              </a:spcBef>
            </a:pPr>
            <a:r>
              <a:rPr lang="ar-JO" sz="2800" b="1" dirty="0">
                <a:latin typeface="Arial" panose="020B0604020202020204" pitchFamily="34" charset="0"/>
                <a:ea typeface="ＭＳ Ｐゴシック" charset="0"/>
                <a:cs typeface="Arial" panose="020B0604020202020204" pitchFamily="34" charset="0"/>
              </a:rPr>
              <a:t>يوم الكفارة </a:t>
            </a:r>
            <a:r>
              <a:rPr lang="en-US" sz="2800" b="1" dirty="0">
                <a:latin typeface="Arial" panose="020B0604020202020204" pitchFamily="34" charset="0"/>
                <a:ea typeface="ＭＳ Ｐゴシック" charset="0"/>
                <a:cs typeface="Arial" panose="020B0604020202020204" pitchFamily="34" charset="0"/>
              </a:rPr>
              <a:t> (Yom Kippur)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2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body" idx="1"/>
          </p:nvPr>
        </p:nvSpPr>
        <p:spPr>
          <a:xfrm>
            <a:off x="533400" y="1676400"/>
            <a:ext cx="8001000" cy="4419600"/>
          </a:xfrm>
        </p:spPr>
        <p:txBody>
          <a:bodyPr/>
          <a:lstStyle/>
          <a:p>
            <a:pPr marL="0" indent="0" algn="r" eaLnBrk="1" hangingPunct="1">
              <a:buFont typeface="Wingdings" charset="0"/>
              <a:buNone/>
              <a:defRPr/>
            </a:pPr>
            <a:r>
              <a:rPr lang="ar-JO" sz="2800" b="1" dirty="0">
                <a:latin typeface="Arial" panose="020B0604020202020204" pitchFamily="34" charset="0"/>
                <a:ea typeface="ＭＳ Ｐゴシック" charset="0"/>
                <a:cs typeface="Arial" panose="020B0604020202020204" pitchFamily="34" charset="0"/>
              </a:rPr>
              <a:t>هناك غرضان للسبت (بحسب التناخ والسدور) :</a:t>
            </a:r>
            <a:endParaRPr lang="en-US" altLang="ja-JP" sz="2800" b="1" dirty="0">
              <a:latin typeface="Arial" panose="020B0604020202020204" pitchFamily="34" charset="0"/>
              <a:ea typeface="ＭＳ Ｐゴシック" charset="0"/>
              <a:cs typeface="Arial" panose="020B0604020202020204" pitchFamily="34" charset="0"/>
            </a:endParaRPr>
          </a:p>
          <a:p>
            <a:pPr marL="508000" indent="-508000" algn="r" rtl="1" eaLnBrk="1" hangingPunct="1">
              <a:defRPr/>
            </a:pPr>
            <a:r>
              <a:rPr lang="ar-JO" altLang="ja-JP" sz="2800" b="1" dirty="0">
                <a:latin typeface="Arial" panose="020B0604020202020204" pitchFamily="34" charset="0"/>
                <a:ea typeface="ＭＳ Ｐゴシック" charset="0"/>
                <a:cs typeface="Arial" panose="020B0604020202020204" pitchFamily="34" charset="0"/>
              </a:rPr>
              <a:t>يحيي ذكرى </a:t>
            </a:r>
            <a:r>
              <a:rPr lang="ar-JO" altLang="ja-JP" sz="2800" b="1" dirty="0">
                <a:solidFill>
                  <a:srgbClr val="FF0000"/>
                </a:solidFill>
                <a:latin typeface="Arial" panose="020B0604020202020204" pitchFamily="34" charset="0"/>
                <a:ea typeface="ＭＳ Ｐゴシック" charset="0"/>
                <a:cs typeface="Arial" panose="020B0604020202020204" pitchFamily="34" charset="0"/>
              </a:rPr>
              <a:t>خلق</a:t>
            </a:r>
            <a:r>
              <a:rPr lang="ar-JO" altLang="ja-JP" sz="2800" b="1" dirty="0">
                <a:latin typeface="Arial" panose="020B0604020202020204" pitchFamily="34" charset="0"/>
                <a:ea typeface="ＭＳ Ｐゴシック" charset="0"/>
                <a:cs typeface="Arial" panose="020B0604020202020204" pitchFamily="34" charset="0"/>
              </a:rPr>
              <a:t> الله للكون؛ وفي اليوم السابع استراح الله من عمله (خر 20).</a:t>
            </a:r>
            <a:endParaRPr lang="en-US" altLang="ja-JP" sz="2800" b="1" dirty="0">
              <a:latin typeface="Arial" panose="020B0604020202020204" pitchFamily="34" charset="0"/>
              <a:ea typeface="ＭＳ Ｐゴシック" charset="0"/>
              <a:cs typeface="Arial" panose="020B0604020202020204" pitchFamily="34" charset="0"/>
            </a:endParaRPr>
          </a:p>
          <a:p>
            <a:pPr marL="508000" indent="-508000" algn="r" rtl="1" eaLnBrk="1" hangingPunct="1">
              <a:defRPr/>
            </a:pPr>
            <a:r>
              <a:rPr lang="ar-JO" sz="2800" b="1" dirty="0">
                <a:latin typeface="Arial" panose="020B0604020202020204" pitchFamily="34" charset="0"/>
                <a:ea typeface="ＭＳ Ｐゴシック" charset="0"/>
                <a:cs typeface="Arial" panose="020B0604020202020204" pitchFamily="34" charset="0"/>
              </a:rPr>
              <a:t>يحيي ذكرى </a:t>
            </a:r>
            <a:r>
              <a:rPr lang="ar-JO" sz="2800" b="1" dirty="0">
                <a:solidFill>
                  <a:srgbClr val="FF0000"/>
                </a:solidFill>
                <a:latin typeface="Arial" panose="020B0604020202020204" pitchFamily="34" charset="0"/>
                <a:ea typeface="ＭＳ Ｐゴシック" charset="0"/>
                <a:cs typeface="Arial" panose="020B0604020202020204" pitchFamily="34" charset="0"/>
              </a:rPr>
              <a:t>فداء</a:t>
            </a:r>
            <a:r>
              <a:rPr lang="ar-JO" sz="2800" b="1" dirty="0">
                <a:latin typeface="Arial" panose="020B0604020202020204" pitchFamily="34" charset="0"/>
                <a:ea typeface="ＭＳ Ｐゴシック" charset="0"/>
                <a:cs typeface="Arial" panose="020B0604020202020204" pitchFamily="34" charset="0"/>
              </a:rPr>
              <a:t> إسرائيل من العبودية في مصر (تث 5)</a:t>
            </a:r>
            <a:endParaRPr lang="en-US" sz="2800" b="1" dirty="0">
              <a:latin typeface="Arial" panose="020B0604020202020204" pitchFamily="34" charset="0"/>
              <a:ea typeface="ＭＳ Ｐゴシック" charset="0"/>
              <a:cs typeface="Arial" panose="020B0604020202020204" pitchFamily="34" charset="0"/>
            </a:endParaRPr>
          </a:p>
        </p:txBody>
      </p:sp>
      <p:sp>
        <p:nvSpPr>
          <p:cNvPr id="245763" name="Rectangle 3"/>
          <p:cNvSpPr>
            <a:spLocks noChangeArrowheads="1"/>
          </p:cNvSpPr>
          <p:nvPr/>
        </p:nvSpPr>
        <p:spPr bwMode="auto">
          <a:xfrm>
            <a:off x="228600" y="228600"/>
            <a:ext cx="8839200" cy="11430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الأهمية في اليهودية</a:t>
            </a:r>
            <a:endParaRPr lang="en-US" sz="36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62">
                                            <p:txEl>
                                              <p:pRg st="0" end="0"/>
                                            </p:txEl>
                                          </p:spTgt>
                                        </p:tgtEl>
                                        <p:attrNameLst>
                                          <p:attrName>style.visibility</p:attrName>
                                        </p:attrNameLst>
                                      </p:cBhvr>
                                      <p:to>
                                        <p:strVal val="visible"/>
                                      </p:to>
                                    </p:set>
                                    <p:animEffect transition="in" filter="checkerboard(across)">
                                      <p:cBhvr>
                                        <p:cTn id="7" dur="10"/>
                                        <p:tgtEl>
                                          <p:spTgt spid="245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5762">
                                            <p:txEl>
                                              <p:pRg st="1" end="1"/>
                                            </p:txEl>
                                          </p:spTgt>
                                        </p:tgtEl>
                                        <p:attrNameLst>
                                          <p:attrName>style.visibility</p:attrName>
                                        </p:attrNameLst>
                                      </p:cBhvr>
                                      <p:to>
                                        <p:strVal val="visible"/>
                                      </p:to>
                                    </p:set>
                                    <p:animEffect transition="in" filter="checkerboard(across)">
                                      <p:cBhvr>
                                        <p:cTn id="12" dur="10"/>
                                        <p:tgtEl>
                                          <p:spTgt spid="245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762">
                                            <p:txEl>
                                              <p:pRg st="2" end="2"/>
                                            </p:txEl>
                                          </p:spTgt>
                                        </p:tgtEl>
                                        <p:attrNameLst>
                                          <p:attrName>style.visibility</p:attrName>
                                        </p:attrNameLst>
                                      </p:cBhvr>
                                      <p:to>
                                        <p:strVal val="visible"/>
                                      </p:to>
                                    </p:set>
                                    <p:animEffect transition="in" filter="checkerboard(across)">
                                      <p:cBhvr>
                                        <p:cTn id="17" dur="10"/>
                                        <p:tgtEl>
                                          <p:spTgt spid="2457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body" idx="1"/>
          </p:nvPr>
        </p:nvSpPr>
        <p:spPr>
          <a:xfrm>
            <a:off x="609600" y="1524000"/>
            <a:ext cx="7924800" cy="4343400"/>
          </a:xfrm>
        </p:spPr>
        <p:txBody>
          <a:bodyPr/>
          <a:lstStyle/>
          <a:p>
            <a:pPr algn="r" rtl="1" eaLnBrk="1" hangingPunct="1">
              <a:lnSpc>
                <a:spcPct val="85000"/>
              </a:lnSpc>
              <a:spcBef>
                <a:spcPct val="50000"/>
              </a:spcBef>
            </a:pPr>
            <a:r>
              <a:rPr lang="ar-JO" sz="2800" b="1" dirty="0">
                <a:latin typeface="Arial" panose="020B0604020202020204" pitchFamily="34" charset="0"/>
                <a:ea typeface="ＭＳ Ｐゴシック" charset="0"/>
                <a:cs typeface="Arial" panose="020B0604020202020204" pitchFamily="34" charset="0"/>
              </a:rPr>
              <a:t>يمنح القانون اليهودي (الهالاخا) يوم السبت مكانة العطلة باعتباره أهم يوم في التقويم اليهودي</a:t>
            </a:r>
          </a:p>
          <a:p>
            <a:pPr algn="r" rtl="1" eaLnBrk="1" hangingPunct="1">
              <a:lnSpc>
                <a:spcPct val="85000"/>
              </a:lnSpc>
              <a:spcBef>
                <a:spcPct val="50000"/>
              </a:spcBef>
            </a:pPr>
            <a:r>
              <a:rPr lang="ar-JO" sz="2800" b="1" dirty="0">
                <a:latin typeface="Arial" panose="020B0604020202020204" pitchFamily="34" charset="0"/>
                <a:ea typeface="ＭＳ Ｐゴシック" charset="0"/>
                <a:cs typeface="Arial" panose="020B0604020202020204" pitchFamily="34" charset="0"/>
              </a:rPr>
              <a:t>قراءة التوراة ليوم السبت بها (بارشيوت) قراءة أكثر من يوم الكفارة، والذي يعتبر أهم من أي عطلة يهودية</a:t>
            </a:r>
          </a:p>
          <a:p>
            <a:pPr algn="r" rtl="1" eaLnBrk="1" hangingPunct="1">
              <a:lnSpc>
                <a:spcPct val="85000"/>
              </a:lnSpc>
              <a:spcBef>
                <a:spcPct val="50000"/>
              </a:spcBef>
            </a:pPr>
            <a:r>
              <a:rPr lang="ar-JO" sz="2800" b="1" dirty="0">
                <a:latin typeface="Arial" panose="020B0604020202020204" pitchFamily="34" charset="0"/>
                <a:ea typeface="ＭＳ Ｐゴシック" charset="0"/>
                <a:cs typeface="Arial" panose="020B0604020202020204" pitchFamily="34" charset="0"/>
              </a:rPr>
              <a:t>عقوبة انتهاك يوم السبت أكبر من عقوبة انتهاك أي عطلة أخرى</a:t>
            </a:r>
            <a:endParaRPr lang="en-US" sz="2800" b="1" dirty="0">
              <a:latin typeface="Arial" panose="020B0604020202020204" pitchFamily="34" charset="0"/>
              <a:ea typeface="ＭＳ Ｐゴシック" charset="0"/>
              <a:cs typeface="Arial" panose="020B0604020202020204" pitchFamily="34" charset="0"/>
            </a:endParaRPr>
          </a:p>
        </p:txBody>
      </p:sp>
      <p:sp>
        <p:nvSpPr>
          <p:cNvPr id="243715" name="Rectangle 3"/>
          <p:cNvSpPr>
            <a:spLocks noChangeArrowheads="1"/>
          </p:cNvSpPr>
          <p:nvPr/>
        </p:nvSpPr>
        <p:spPr bwMode="auto">
          <a:xfrm>
            <a:off x="228600" y="228600"/>
            <a:ext cx="8839200" cy="11430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200" b="1" dirty="0">
                <a:solidFill>
                  <a:schemeClr val="tx2"/>
                </a:solidFill>
                <a:latin typeface="Arial" panose="020B0604020202020204" pitchFamily="34" charset="0"/>
                <a:ea typeface="+mn-ea"/>
                <a:cs typeface="Arial" panose="020B0604020202020204" pitchFamily="34" charset="0"/>
              </a:rPr>
              <a:t>السبت – الأهمية في اليهودية</a:t>
            </a:r>
            <a:endParaRPr lang="en-US" sz="32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4">
                                            <p:txEl>
                                              <p:pRg st="0" end="0"/>
                                            </p:txEl>
                                          </p:spTgt>
                                        </p:tgtEl>
                                        <p:attrNameLst>
                                          <p:attrName>style.visibility</p:attrName>
                                        </p:attrNameLst>
                                      </p:cBhvr>
                                      <p:to>
                                        <p:strVal val="visible"/>
                                      </p:to>
                                    </p:set>
                                    <p:animEffect transition="in" filter="checkerboard(across)">
                                      <p:cBhvr>
                                        <p:cTn id="7" dur="10"/>
                                        <p:tgtEl>
                                          <p:spTgt spid="2437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3714">
                                            <p:txEl>
                                              <p:pRg st="1" end="1"/>
                                            </p:txEl>
                                          </p:spTgt>
                                        </p:tgtEl>
                                        <p:attrNameLst>
                                          <p:attrName>style.visibility</p:attrName>
                                        </p:attrNameLst>
                                      </p:cBhvr>
                                      <p:to>
                                        <p:strVal val="visible"/>
                                      </p:to>
                                    </p:set>
                                    <p:animEffect transition="in" filter="checkerboard(across)">
                                      <p:cBhvr>
                                        <p:cTn id="12" dur="10"/>
                                        <p:tgtEl>
                                          <p:spTgt spid="2437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1"/>
          </p:nvPr>
        </p:nvSpPr>
        <p:spPr>
          <a:xfrm>
            <a:off x="533400" y="1676400"/>
            <a:ext cx="7924800" cy="3810000"/>
          </a:xfrm>
        </p:spPr>
        <p:txBody>
          <a:bodyPr/>
          <a:lstStyle/>
          <a:p>
            <a:pPr marL="508000" indent="-508000" algn="r" rtl="1" eaLnBrk="1" hangingPunct="1">
              <a:lnSpc>
                <a:spcPct val="85000"/>
              </a:lnSpc>
              <a:spcBef>
                <a:spcPct val="50000"/>
              </a:spcBef>
            </a:pPr>
            <a:r>
              <a:rPr lang="ar-JO" sz="2800" b="1" dirty="0">
                <a:latin typeface="Arial" panose="020B0604020202020204" pitchFamily="34" charset="0"/>
                <a:ea typeface="ＭＳ Ｐゴシック" charset="0"/>
                <a:cs typeface="Arial" panose="020B0604020202020204" pitchFamily="34" charset="0"/>
              </a:rPr>
              <a:t>يوم راحة يتم الإحتفال به مرة واحدة في الأسبوع من قبل ممارسي اليهودية واليهود العلمانيين، يشير أحيانًا إلى قانون (شميطة) أو إلى الأعياد</a:t>
            </a:r>
          </a:p>
          <a:p>
            <a:pPr marL="508000" indent="-508000" algn="r" rtl="1" eaLnBrk="1" hangingPunct="1">
              <a:lnSpc>
                <a:spcPct val="85000"/>
              </a:lnSpc>
              <a:spcBef>
                <a:spcPct val="50000"/>
              </a:spcBef>
            </a:pPr>
            <a:r>
              <a:rPr lang="ar-JO" sz="2800" b="1" dirty="0">
                <a:latin typeface="Arial" panose="020B0604020202020204" pitchFamily="34" charset="0"/>
                <a:ea typeface="ＭＳ Ｐゴシック" charset="0"/>
                <a:cs typeface="Arial" panose="020B0604020202020204" pitchFamily="34" charset="0"/>
              </a:rPr>
              <a:t>يحتفل اليهود بيوم السبت وهو يوم الراحة، في اليوم السابع من كل أسبوع (من غروب شمس الجمعة إلى غروب شمس السبت).</a:t>
            </a:r>
            <a:endParaRPr lang="en-US" sz="2800" b="1" dirty="0">
              <a:latin typeface="Arial" panose="020B0604020202020204" pitchFamily="34" charset="0"/>
              <a:ea typeface="ＭＳ Ｐゴシック" charset="0"/>
              <a:cs typeface="Arial" panose="020B0604020202020204" pitchFamily="34" charset="0"/>
            </a:endParaRPr>
          </a:p>
        </p:txBody>
      </p:sp>
      <p:sp>
        <p:nvSpPr>
          <p:cNvPr id="244739" name="Rectangle 3"/>
          <p:cNvSpPr>
            <a:spLocks noChangeArrowheads="1"/>
          </p:cNvSpPr>
          <p:nvPr/>
        </p:nvSpPr>
        <p:spPr bwMode="auto">
          <a:xfrm>
            <a:off x="228600" y="228600"/>
            <a:ext cx="8839200" cy="11430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الأهمية في اليهودية</a:t>
            </a:r>
            <a:endParaRPr lang="en-US" sz="36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4738">
                                            <p:txEl>
                                              <p:pRg st="0" end="0"/>
                                            </p:txEl>
                                          </p:spTgt>
                                        </p:tgtEl>
                                        <p:attrNameLst>
                                          <p:attrName>style.visibility</p:attrName>
                                        </p:attrNameLst>
                                      </p:cBhvr>
                                      <p:to>
                                        <p:strVal val="visible"/>
                                      </p:to>
                                    </p:set>
                                    <p:animEffect transition="in" filter="checkerboard(across)">
                                      <p:cBhvr>
                                        <p:cTn id="7" dur="10"/>
                                        <p:tgtEl>
                                          <p:spTgt spid="2447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26"/>
          <p:cNvSpPr>
            <a:spLocks noGrp="1" noChangeArrowheads="1"/>
          </p:cNvSpPr>
          <p:nvPr>
            <p:ph type="body" idx="1"/>
          </p:nvPr>
        </p:nvSpPr>
        <p:spPr>
          <a:xfrm>
            <a:off x="468313" y="1674813"/>
            <a:ext cx="8066087" cy="4562475"/>
          </a:xfrm>
        </p:spPr>
        <p:txBody>
          <a:bodyPr/>
          <a:lstStyle/>
          <a:p>
            <a:pPr marL="465138" indent="-465138" algn="r" rtl="1" eaLnBrk="1" hangingPunct="1"/>
            <a:r>
              <a:rPr lang="ar-JO" sz="2800" b="1" dirty="0">
                <a:latin typeface="Arial" panose="020B0604020202020204" pitchFamily="34" charset="0"/>
                <a:ea typeface="ＭＳ Ｐゴシック" charset="0"/>
                <a:cs typeface="Arial" panose="020B0604020202020204" pitchFamily="34" charset="0"/>
              </a:rPr>
              <a:t>أنشطة ممنوعة</a:t>
            </a:r>
            <a:endParaRPr lang="en-US" sz="2800" b="1" dirty="0">
              <a:latin typeface="Arial" panose="020B0604020202020204" pitchFamily="34" charset="0"/>
              <a:ea typeface="ＭＳ Ｐゴシック" charset="0"/>
              <a:cs typeface="Arial" panose="020B0604020202020204" pitchFamily="34" charset="0"/>
            </a:endParaRPr>
          </a:p>
          <a:p>
            <a:pPr marL="865188" lvl="1" algn="r" rtl="1" eaLnBrk="1" hangingPunct="1"/>
            <a:r>
              <a:rPr lang="ar-JO" b="1" dirty="0">
                <a:latin typeface="Arial" panose="020B0604020202020204" pitchFamily="34" charset="0"/>
                <a:ea typeface="ＭＳ Ｐゴシック" charset="0"/>
                <a:cs typeface="Arial" panose="020B0604020202020204" pitchFamily="34" charset="0"/>
              </a:rPr>
              <a:t>يحظر القانون اليهودي على اليهود القيام بأي شكل من أشكال الملاخاه (العمل)</a:t>
            </a:r>
            <a:endParaRPr lang="en-US" b="1" dirty="0">
              <a:latin typeface="Arial" panose="020B0604020202020204" pitchFamily="34" charset="0"/>
              <a:ea typeface="ＭＳ Ｐゴシック" charset="0"/>
              <a:cs typeface="Arial" panose="020B0604020202020204" pitchFamily="34" charset="0"/>
            </a:endParaRPr>
          </a:p>
          <a:p>
            <a:pPr marL="865188" lvl="1" algn="r" rtl="1" eaLnBrk="1" hangingPunct="1"/>
            <a:r>
              <a:rPr lang="ar-JO" b="1" dirty="0">
                <a:latin typeface="Arial" panose="020B0604020202020204" pitchFamily="34" charset="0"/>
                <a:ea typeface="ＭＳ Ｐゴシック" charset="0"/>
                <a:cs typeface="Arial" panose="020B0604020202020204" pitchFamily="34" charset="0"/>
              </a:rPr>
              <a:t>هناك 39 نوع عمل ممنوع</a:t>
            </a:r>
            <a:endParaRPr lang="en-US" b="1" dirty="0">
              <a:latin typeface="Arial" panose="020B0604020202020204" pitchFamily="34" charset="0"/>
              <a:ea typeface="ＭＳ Ｐゴシック" charset="0"/>
              <a:cs typeface="Arial" panose="020B0604020202020204" pitchFamily="34" charset="0"/>
            </a:endParaRPr>
          </a:p>
          <a:p>
            <a:pPr marL="465138" indent="-465138" eaLnBrk="1" hangingPunct="1"/>
            <a:endParaRPr lang="en-US" sz="2800" b="1" dirty="0">
              <a:latin typeface="Arial" panose="020B0604020202020204" pitchFamily="34" charset="0"/>
              <a:ea typeface="ＭＳ Ｐゴシック" charset="0"/>
              <a:cs typeface="Arial" panose="020B0604020202020204" pitchFamily="34" charset="0"/>
            </a:endParaRPr>
          </a:p>
          <a:p>
            <a:pPr marL="465138" indent="-465138" algn="r" eaLnBrk="1" hangingPunct="1">
              <a:buNone/>
            </a:pPr>
            <a:r>
              <a:rPr lang="en-US" sz="2800" b="1" dirty="0">
                <a:latin typeface="Arial" panose="020B0604020202020204" pitchFamily="34" charset="0"/>
                <a:ea typeface="ＭＳ Ｐゴシック" charset="0"/>
                <a:cs typeface="Arial" panose="020B0604020202020204" pitchFamily="34" charset="0"/>
              </a:rPr>
              <a:t>	</a:t>
            </a:r>
            <a:r>
              <a:rPr lang="ar-JO" sz="2800" b="1" dirty="0">
                <a:latin typeface="Arial" panose="020B0604020202020204" pitchFamily="34" charset="0"/>
                <a:ea typeface="ＭＳ Ｐゴシック" charset="0"/>
                <a:cs typeface="Arial" panose="020B0604020202020204" pitchFamily="34" charset="0"/>
              </a:rPr>
              <a:t>إذا كانت حياة الإنسان في خطر، فلا يجوز لليهودي فقط بل يُطلب منه انتهاك أي قانون سبت يقف في طريق إنقاذ تلك الحياة.</a:t>
            </a:r>
            <a:endParaRPr lang="en-US" sz="2800" b="1" dirty="0">
              <a:latin typeface="Arial" panose="020B0604020202020204" pitchFamily="34" charset="0"/>
              <a:ea typeface="ＭＳ Ｐゴシック" charset="0"/>
              <a:cs typeface="Arial" panose="020B0604020202020204" pitchFamily="34" charset="0"/>
            </a:endParaRPr>
          </a:p>
        </p:txBody>
      </p:sp>
      <p:sp>
        <p:nvSpPr>
          <p:cNvPr id="246787" name="Rectangle 1027"/>
          <p:cNvSpPr>
            <a:spLocks noChangeArrowheads="1"/>
          </p:cNvSpPr>
          <p:nvPr/>
        </p:nvSpPr>
        <p:spPr bwMode="auto">
          <a:xfrm>
            <a:off x="228600" y="228600"/>
            <a:ext cx="8839200" cy="1143000"/>
          </a:xfrm>
          <a:prstGeom prst="rect">
            <a:avLst/>
          </a:prstGeom>
          <a:noFill/>
          <a:ln w="9525">
            <a:noFill/>
            <a:miter lim="800000"/>
            <a:headEnd/>
            <a:tailEnd/>
          </a:ln>
          <a:effectLst>
            <a:outerShdw blurRad="63500" dist="35921" dir="2700000" algn="ctr" rotWithShape="0">
              <a:srgbClr val="060400">
                <a:alpha val="74998"/>
              </a:srgbClr>
            </a:outerShdw>
          </a:effectLst>
        </p:spPr>
        <p:txBody>
          <a:bodyPr anchor="ctr"/>
          <a:lstStyle/>
          <a:p>
            <a:pPr algn="ctr" eaLnBrk="1" hangingPunct="1">
              <a:defRPr/>
            </a:pPr>
            <a:r>
              <a:rPr lang="ar-JO" sz="3600" b="1" dirty="0">
                <a:solidFill>
                  <a:schemeClr val="tx2"/>
                </a:solidFill>
                <a:latin typeface="Arial" panose="020B0604020202020204" pitchFamily="34" charset="0"/>
                <a:ea typeface="+mn-ea"/>
                <a:cs typeface="Arial" panose="020B0604020202020204" pitchFamily="34" charset="0"/>
              </a:rPr>
              <a:t>السبت – الأهمية في اليهودية</a:t>
            </a:r>
            <a:endParaRPr lang="en-US" sz="3600" b="1" dirty="0">
              <a:solidFill>
                <a:schemeClr val="tx2"/>
              </a:solidFill>
              <a:latin typeface="Arial" panose="020B0604020202020204" pitchFamily="34" charset="0"/>
              <a:ea typeface="+mn-ea"/>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6786">
                                            <p:txEl>
                                              <p:pRg st="0" end="0"/>
                                            </p:txEl>
                                          </p:spTgt>
                                        </p:tgtEl>
                                        <p:attrNameLst>
                                          <p:attrName>style.visibility</p:attrName>
                                        </p:attrNameLst>
                                      </p:cBhvr>
                                      <p:to>
                                        <p:strVal val="visible"/>
                                      </p:to>
                                    </p:set>
                                    <p:animEffect transition="in" filter="checkerboard(across)">
                                      <p:cBhvr>
                                        <p:cTn id="7" dur="10"/>
                                        <p:tgtEl>
                                          <p:spTgt spid="2467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6786">
                                            <p:txEl>
                                              <p:pRg st="1" end="1"/>
                                            </p:txEl>
                                          </p:spTgt>
                                        </p:tgtEl>
                                        <p:attrNameLst>
                                          <p:attrName>style.visibility</p:attrName>
                                        </p:attrNameLst>
                                      </p:cBhvr>
                                      <p:to>
                                        <p:strVal val="visible"/>
                                      </p:to>
                                    </p:set>
                                    <p:animEffect transition="in" filter="checkerboard(across)">
                                      <p:cBhvr>
                                        <p:cTn id="12" dur="10"/>
                                        <p:tgtEl>
                                          <p:spTgt spid="246786">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46786">
                                            <p:txEl>
                                              <p:pRg st="2" end="2"/>
                                            </p:txEl>
                                          </p:spTgt>
                                        </p:tgtEl>
                                        <p:attrNameLst>
                                          <p:attrName>style.visibility</p:attrName>
                                        </p:attrNameLst>
                                      </p:cBhvr>
                                      <p:to>
                                        <p:strVal val="visible"/>
                                      </p:to>
                                    </p:set>
                                    <p:animEffect transition="in" filter="checkerboard(across)">
                                      <p:cBhvr>
                                        <p:cTn id="15" dur="10"/>
                                        <p:tgtEl>
                                          <p:spTgt spid="246786">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46786">
                                            <p:txEl>
                                              <p:pRg st="4" end="4"/>
                                            </p:txEl>
                                          </p:spTgt>
                                        </p:tgtEl>
                                        <p:attrNameLst>
                                          <p:attrName>style.visibility</p:attrName>
                                        </p:attrNameLst>
                                      </p:cBhvr>
                                      <p:to>
                                        <p:strVal val="visible"/>
                                      </p:to>
                                    </p:set>
                                    <p:animEffect transition="in" filter="checkerboard(across)">
                                      <p:cBhvr>
                                        <p:cTn id="20" dur="10"/>
                                        <p:tgtEl>
                                          <p:spTgt spid="2467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10.xml><?xml version="1.0" encoding="utf-8"?>
<p:tagLst xmlns:a="http://schemas.openxmlformats.org/drawingml/2006/main" xmlns:r="http://schemas.openxmlformats.org/officeDocument/2006/relationships" xmlns:p="http://schemas.openxmlformats.org/presentationml/2006/main">
  <p:tag name="TIMING" val="|6.1"/>
</p:tagLst>
</file>

<file path=ppt/tags/tag11.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0|4|2.6"/>
</p:tagLst>
</file>

<file path=ppt/tags/tag4.xml><?xml version="1.0" encoding="utf-8"?>
<p:tagLst xmlns:a="http://schemas.openxmlformats.org/drawingml/2006/main" xmlns:r="http://schemas.openxmlformats.org/officeDocument/2006/relationships" xmlns:p="http://schemas.openxmlformats.org/presentationml/2006/main">
  <p:tag name="TIMING" val="|2.8"/>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6"/>
</p:tagLst>
</file>

<file path=ppt/tags/tag9.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22" charset="-52"/>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ヒラギノ角ゴ Pro W3"/>
      </a:majorFont>
      <a:minorFont>
        <a:latin typeface="Times New Roman"/>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12"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10446</TotalTime>
  <Words>2561</Words>
  <Application>Microsoft Macintosh PowerPoint</Application>
  <PresentationFormat>On-screen Show (4:3)</PresentationFormat>
  <Paragraphs>471</Paragraphs>
  <Slides>43</Slides>
  <Notes>41</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43</vt:i4>
      </vt:variant>
    </vt:vector>
  </HeadingPairs>
  <TitlesOfParts>
    <vt:vector size="63" baseType="lpstr">
      <vt:lpstr>ＭＳ Ｐゴシック</vt:lpstr>
      <vt:lpstr>ヒラギノ角ゴ Pro W3</vt:lpstr>
      <vt:lpstr>Arial</vt:lpstr>
      <vt:lpstr>Arial Black</vt:lpstr>
      <vt:lpstr>Calibri</vt:lpstr>
      <vt:lpstr>Tahoma</vt:lpstr>
      <vt:lpstr>Times New Roman</vt:lpstr>
      <vt:lpstr>Wingdings</vt:lpstr>
      <vt:lpstr>Slit</vt:lpstr>
      <vt:lpstr>Radial</vt:lpstr>
      <vt:lpstr>Default Design</vt:lpstr>
      <vt:lpstr>Blank Presentation</vt:lpstr>
      <vt:lpstr>Orbit</vt:lpstr>
      <vt:lpstr>1_Orbit</vt:lpstr>
      <vt:lpstr>7_Default Design</vt:lpstr>
      <vt:lpstr>2_Orbit</vt:lpstr>
      <vt:lpstr>1_Supernova</vt:lpstr>
      <vt:lpstr>1_Azure</vt:lpstr>
      <vt:lpstr>2_Supernova</vt:lpstr>
      <vt:lpstr>1_Slit</vt:lpstr>
      <vt:lpstr>السبت</vt:lpstr>
      <vt:lpstr>PowerPoint Presentation</vt:lpstr>
      <vt:lpstr>السبت – نظرة عامة على المحاضرة</vt:lpstr>
      <vt:lpstr>السبت – الأهمية في التوراة</vt:lpstr>
      <vt:lpstr>السبت – الأهمية في التوراة</vt:lpstr>
      <vt:lpstr>PowerPoint Presentation</vt:lpstr>
      <vt:lpstr>PowerPoint Presentation</vt:lpstr>
      <vt:lpstr>PowerPoint Presentation</vt:lpstr>
      <vt:lpstr>PowerPoint Presentation</vt:lpstr>
      <vt:lpstr>PowerPoint Presentation</vt:lpstr>
      <vt:lpstr>PowerPoint Presentation</vt:lpstr>
      <vt:lpstr>السبت – الأهمية في اليهودية</vt:lpstr>
      <vt:lpstr>السبت – الأهمية للمسيحيين</vt:lpstr>
      <vt:lpstr>PowerPoint Presentation</vt:lpstr>
      <vt:lpstr>1. استراح إسرائيل بقصد الحفاظ على عيش مقدس مع الله</vt:lpstr>
      <vt:lpstr>2. نحتاج أيضًا إلى أوقات مقدسة للراحة والتأمل في عمل الله في حياتنا.</vt:lpstr>
      <vt:lpstr>الفكرة الرئيسية: خذ استراحة مقدسة</vt:lpstr>
      <vt:lpstr>أسئلة للنقاش</vt:lpstr>
      <vt:lpstr>المجمع</vt:lpstr>
      <vt:lpstr>دارت الحياة اليهودية حول هيكل سليمان لمدة 400 سنة (959-586 ق.م)</vt:lpstr>
      <vt:lpstr>احتفظ اليهود بالقداسة  في المرحضة</vt:lpstr>
      <vt:lpstr>صلوات لأجل    الهيكل الثالث</vt:lpstr>
      <vt:lpstr>ترحيلات وتطورات السبي</vt:lpstr>
      <vt:lpstr>اليهود مخلفون (جميع رسومات القرن التاسع عشر)</vt:lpstr>
      <vt:lpstr>تنوع المجامع</vt:lpstr>
      <vt:lpstr>مجمع في فلورانس، إيطاليا (بُنِي في 1874-82)</vt:lpstr>
      <vt:lpstr>حتى في مسادة يوجد مجمع</vt:lpstr>
      <vt:lpstr>تصميم وأثاث         المجمع</vt:lpstr>
      <vt:lpstr>مخطط        أرضية        المجمع      المعاصر</vt:lpstr>
      <vt:lpstr>تصميم المجمع</vt:lpstr>
      <vt:lpstr>قيادة المجمع</vt:lpstr>
      <vt:lpstr>المجمع والكنيسة: تباينات</vt:lpstr>
      <vt:lpstr>المجمع والكنيسة: مقارنات</vt:lpstr>
      <vt:lpstr>ترتيب الخدمة</vt:lpstr>
      <vt:lpstr>السماع اليهودي</vt:lpstr>
      <vt:lpstr>فقرة الإخلاء فيلبي 2: 5-11</vt:lpstr>
      <vt:lpstr>فيلبي 2: 5-8</vt:lpstr>
      <vt:lpstr>ترتيب الخدمة</vt:lpstr>
      <vt:lpstr>إنهاء الخدمة</vt:lpstr>
      <vt:lpstr>المجمع والكنيسة: مقارنات</vt:lpstr>
      <vt:lpstr>الأهميَّة الأخرويَّة للسبت</vt:lpstr>
      <vt:lpstr>الرابط للعرض التقديميِّ "خلفيَّات العهد الجديد" متاحٌ على الموقع الإلكترونيّ: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Priests &amp; Feasts</dc:title>
  <dc:creator>Rick Griffith</dc:creator>
  <cp:lastModifiedBy>Rick Griffith</cp:lastModifiedBy>
  <cp:revision>482</cp:revision>
  <dcterms:created xsi:type="dcterms:W3CDTF">2009-09-10T13:46:03Z</dcterms:created>
  <dcterms:modified xsi:type="dcterms:W3CDTF">2024-01-01T09:07:58Z</dcterms:modified>
</cp:coreProperties>
</file>